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85" r:id="rId5"/>
    <p:sldId id="264" r:id="rId6"/>
    <p:sldId id="262" r:id="rId7"/>
    <p:sldId id="272" r:id="rId8"/>
    <p:sldId id="280" r:id="rId9"/>
    <p:sldId id="273" r:id="rId10"/>
  </p:sldIdLst>
  <p:sldSz cx="12192000" cy="6858000"/>
  <p:notesSz cx="9926638" cy="14301788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DE9804-B38C-B616-6935-6E4B47374A9E}" name="Mertsch, Jill (North Of Tyne)" initials="MJ(OT" userId="S::Jill.Mertsch@northoftyne-ca.gov.uk::3f05dda2-72cd-4ec1-8cf0-12aa453291d1" providerId="AD"/>
  <p188:author id="{6CEEE20A-83C1-3061-0483-E08BD21FC119}" name="James, Lindsey (North Of Tyne)" initials="JL(OT" userId="S::Lindsey.James@northoftyne-ca.gov.uk::3978c1f7-ed71-44ef-9311-499e2b36ee46" providerId="AD"/>
  <p188:author id="{E4A54323-4FAA-1AAC-AC59-AC1A602309E2}" name="James, Lindsey (North Of Tyne)" initials="JT" userId="S::lindsey.james@northoftyne-ca.gov.uk::3978c1f7-ed71-44ef-9311-499e2b36ee46" providerId="AD"/>
  <p188:author id="{01963F39-811A-BDF2-4000-DC7EA6EECBF8}" name="Reed, Christine (North Of Tyne)" initials="RT" userId="S::christine.reed@northoftyne-ca.gov.uk::774e6379-79fc-4d8f-b89d-a81d89f32421" providerId="AD"/>
  <p188:author id="{4455F13F-474E-957A-EAD0-81F89D2C8B2A}" name="Mertsch, Jill (North Of Tyne)" initials="MT" userId="S::jill.mertsch@northoftyne-ca.gov.uk::3f05dda2-72cd-4ec1-8cf0-12aa453291d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694FE-0B84-4BCB-AA74-8E658FC62C06}" v="755" dt="2024-08-21T16:21:06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E48B6-11B2-4CBF-922F-44602DC096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6EBDF8-1276-4513-BAC4-9414FC31951B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Chief Executive</a:t>
          </a:r>
        </a:p>
      </dgm:t>
    </dgm:pt>
    <dgm:pt modelId="{EBB7E815-9822-4AC6-99E3-32422703E443}" type="parTrans" cxnId="{BD6B0CC1-6919-4DFC-B710-40899AB0EE34}">
      <dgm:prSet/>
      <dgm:spPr/>
      <dgm:t>
        <a:bodyPr/>
        <a:lstStyle/>
        <a:p>
          <a:endParaRPr lang="en-GB"/>
        </a:p>
      </dgm:t>
    </dgm:pt>
    <dgm:pt modelId="{BCDF9D7B-A14C-4534-9C8C-07F2B46478E0}" type="sibTrans" cxnId="{BD6B0CC1-6919-4DFC-B710-40899AB0EE34}">
      <dgm:prSet/>
      <dgm:spPr/>
      <dgm:t>
        <a:bodyPr/>
        <a:lstStyle/>
        <a:p>
          <a:endParaRPr lang="en-GB"/>
        </a:p>
      </dgm:t>
    </dgm:pt>
    <dgm:pt modelId="{1CDA217E-05F4-4F40-8E4D-BB8509A4C254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Operations</a:t>
          </a:r>
        </a:p>
      </dgm:t>
    </dgm:pt>
    <dgm:pt modelId="{CBACEB9B-3CA0-4F3D-BF1D-7BB9C0ADA971}" type="parTrans" cxnId="{1AE0B0BB-623D-40C0-AF96-A68B3E02E785}">
      <dgm:prSet/>
      <dgm:spPr/>
      <dgm:t>
        <a:bodyPr/>
        <a:lstStyle/>
        <a:p>
          <a:endParaRPr lang="en-GB"/>
        </a:p>
      </dgm:t>
    </dgm:pt>
    <dgm:pt modelId="{90024E83-C828-4FB8-A306-AC53CE550AD0}" type="sibTrans" cxnId="{1AE0B0BB-623D-40C0-AF96-A68B3E02E785}">
      <dgm:prSet/>
      <dgm:spPr/>
      <dgm:t>
        <a:bodyPr/>
        <a:lstStyle/>
        <a:p>
          <a:endParaRPr lang="en-GB"/>
        </a:p>
      </dgm:t>
    </dgm:pt>
    <dgm:pt modelId="{F620D23E-841F-4B71-AEF5-6C4F0D139BD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Transport</a:t>
          </a:r>
        </a:p>
      </dgm:t>
    </dgm:pt>
    <dgm:pt modelId="{5E485971-3251-4C2D-B5AA-43B058D3D8E6}" type="parTrans" cxnId="{915BF47B-6D74-419E-B627-763818C4F591}">
      <dgm:prSet/>
      <dgm:spPr/>
      <dgm:t>
        <a:bodyPr/>
        <a:lstStyle/>
        <a:p>
          <a:endParaRPr lang="en-GB"/>
        </a:p>
      </dgm:t>
    </dgm:pt>
    <dgm:pt modelId="{D2CD19AC-284D-441A-9B2D-4B076E624085}" type="sibTrans" cxnId="{915BF47B-6D74-419E-B627-763818C4F591}">
      <dgm:prSet/>
      <dgm:spPr/>
      <dgm:t>
        <a:bodyPr/>
        <a:lstStyle/>
        <a:p>
          <a:endParaRPr lang="en-GB"/>
        </a:p>
      </dgm:t>
    </dgm:pt>
    <dgm:pt modelId="{6024958B-10FA-493E-926A-01C52CDE4032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Economic Growth and Innovation</a:t>
          </a:r>
        </a:p>
      </dgm:t>
    </dgm:pt>
    <dgm:pt modelId="{4DC1B811-99F7-4147-8576-10B523E9609D}" type="parTrans" cxnId="{3E0369C1-B488-4421-8495-DD78258FDA97}">
      <dgm:prSet/>
      <dgm:spPr/>
      <dgm:t>
        <a:bodyPr/>
        <a:lstStyle/>
        <a:p>
          <a:endParaRPr lang="en-GB"/>
        </a:p>
      </dgm:t>
    </dgm:pt>
    <dgm:pt modelId="{5A726075-2491-4B63-BC43-A3851CBFEAD5}" type="sibTrans" cxnId="{3E0369C1-B488-4421-8495-DD78258FDA97}">
      <dgm:prSet/>
      <dgm:spPr/>
      <dgm:t>
        <a:bodyPr/>
        <a:lstStyle/>
        <a:p>
          <a:endParaRPr lang="en-GB"/>
        </a:p>
      </dgm:t>
    </dgm:pt>
    <dgm:pt modelId="{384B7E8C-94F0-46C3-A493-2F774D12D9E5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Skills, Inclusion and Public Services Reform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105C02B8-D5D1-4852-9C41-15F7FB0064C1}" type="parTrans" cxnId="{9078A2D8-9CD0-439A-B424-BBAE12954366}">
      <dgm:prSet/>
      <dgm:spPr/>
      <dgm:t>
        <a:bodyPr/>
        <a:lstStyle/>
        <a:p>
          <a:endParaRPr lang="en-GB"/>
        </a:p>
      </dgm:t>
    </dgm:pt>
    <dgm:pt modelId="{8DC0CFC4-F465-4CD6-A57F-BD0409027D50}" type="sibTrans" cxnId="{9078A2D8-9CD0-439A-B424-BBAE12954366}">
      <dgm:prSet/>
      <dgm:spPr/>
      <dgm:t>
        <a:bodyPr/>
        <a:lstStyle/>
        <a:p>
          <a:endParaRPr lang="en-GB"/>
        </a:p>
      </dgm:t>
    </dgm:pt>
    <dgm:pt modelId="{A775C88E-5408-4430-858A-3259C8AF9DD1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Finance and Investment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10EF9BB7-AB2F-492B-8C40-F4455AC61819}" type="parTrans" cxnId="{050388EB-CBF7-4633-96E9-BE28E0DA034D}">
      <dgm:prSet/>
      <dgm:spPr/>
      <dgm:t>
        <a:bodyPr/>
        <a:lstStyle/>
        <a:p>
          <a:endParaRPr lang="en-GB"/>
        </a:p>
      </dgm:t>
    </dgm:pt>
    <dgm:pt modelId="{0F953A6A-3A04-4F0D-8ECE-70A51AFF7A09}" type="sibTrans" cxnId="{050388EB-CBF7-4633-96E9-BE28E0DA034D}">
      <dgm:prSet/>
      <dgm:spPr/>
      <dgm:t>
        <a:bodyPr/>
        <a:lstStyle/>
        <a:p>
          <a:endParaRPr lang="en-GB"/>
        </a:p>
      </dgm:t>
    </dgm:pt>
    <dgm:pt modelId="{F7835703-F72D-46F0-8C76-C57F890BF85D}" type="pres">
      <dgm:prSet presAssocID="{98AE48B6-11B2-4CBF-922F-44602DC096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C82B46A-978F-412A-8568-FA69137FB3BE}" type="pres">
      <dgm:prSet presAssocID="{2C6EBDF8-1276-4513-BAC4-9414FC31951B}" presName="hierRoot1" presStyleCnt="0">
        <dgm:presLayoutVars>
          <dgm:hierBranch val="init"/>
        </dgm:presLayoutVars>
      </dgm:prSet>
      <dgm:spPr/>
    </dgm:pt>
    <dgm:pt modelId="{896895FB-A368-4448-83C9-BDF1C75936FC}" type="pres">
      <dgm:prSet presAssocID="{2C6EBDF8-1276-4513-BAC4-9414FC31951B}" presName="rootComposite1" presStyleCnt="0"/>
      <dgm:spPr/>
    </dgm:pt>
    <dgm:pt modelId="{B7FAA834-C5AB-4CCD-950D-FA701E0AE505}" type="pres">
      <dgm:prSet presAssocID="{2C6EBDF8-1276-4513-BAC4-9414FC31951B}" presName="rootText1" presStyleLbl="node0" presStyleIdx="0" presStyleCnt="1">
        <dgm:presLayoutVars>
          <dgm:chPref val="3"/>
        </dgm:presLayoutVars>
      </dgm:prSet>
      <dgm:spPr/>
    </dgm:pt>
    <dgm:pt modelId="{A66CB377-422B-44F5-B022-9CD4BD734DD7}" type="pres">
      <dgm:prSet presAssocID="{2C6EBDF8-1276-4513-BAC4-9414FC31951B}" presName="rootConnector1" presStyleLbl="node1" presStyleIdx="0" presStyleCnt="0"/>
      <dgm:spPr/>
    </dgm:pt>
    <dgm:pt modelId="{F366009B-0BFF-49AA-BDC8-6B0A7CD2B3F4}" type="pres">
      <dgm:prSet presAssocID="{2C6EBDF8-1276-4513-BAC4-9414FC31951B}" presName="hierChild2" presStyleCnt="0"/>
      <dgm:spPr/>
    </dgm:pt>
    <dgm:pt modelId="{19794444-7CB8-41DA-950E-180CB35AB0F8}" type="pres">
      <dgm:prSet presAssocID="{CBACEB9B-3CA0-4F3D-BF1D-7BB9C0ADA971}" presName="Name37" presStyleLbl="parChTrans1D2" presStyleIdx="0" presStyleCnt="5"/>
      <dgm:spPr/>
    </dgm:pt>
    <dgm:pt modelId="{7CFAC96A-6832-490B-98CF-63AF53F63B6D}" type="pres">
      <dgm:prSet presAssocID="{1CDA217E-05F4-4F40-8E4D-BB8509A4C254}" presName="hierRoot2" presStyleCnt="0">
        <dgm:presLayoutVars>
          <dgm:hierBranch val="init"/>
        </dgm:presLayoutVars>
      </dgm:prSet>
      <dgm:spPr/>
    </dgm:pt>
    <dgm:pt modelId="{4B606296-0153-4B10-ACE6-88B1116D6276}" type="pres">
      <dgm:prSet presAssocID="{1CDA217E-05F4-4F40-8E4D-BB8509A4C254}" presName="rootComposite" presStyleCnt="0"/>
      <dgm:spPr/>
    </dgm:pt>
    <dgm:pt modelId="{096CF839-F809-4480-B457-781AC535029E}" type="pres">
      <dgm:prSet presAssocID="{1CDA217E-05F4-4F40-8E4D-BB8509A4C254}" presName="rootText" presStyleLbl="node2" presStyleIdx="0" presStyleCnt="5">
        <dgm:presLayoutVars>
          <dgm:chPref val="3"/>
        </dgm:presLayoutVars>
      </dgm:prSet>
      <dgm:spPr/>
    </dgm:pt>
    <dgm:pt modelId="{6E0B2129-8CA3-4254-BA14-AB64DC4B7D01}" type="pres">
      <dgm:prSet presAssocID="{1CDA217E-05F4-4F40-8E4D-BB8509A4C254}" presName="rootConnector" presStyleLbl="node2" presStyleIdx="0" presStyleCnt="5"/>
      <dgm:spPr/>
    </dgm:pt>
    <dgm:pt modelId="{D906A19B-2F7C-4610-AFEF-A084E91EEDDA}" type="pres">
      <dgm:prSet presAssocID="{1CDA217E-05F4-4F40-8E4D-BB8509A4C254}" presName="hierChild4" presStyleCnt="0"/>
      <dgm:spPr/>
    </dgm:pt>
    <dgm:pt modelId="{FA68CB18-9B51-4AB0-B4EE-74BE45057E31}" type="pres">
      <dgm:prSet presAssocID="{1CDA217E-05F4-4F40-8E4D-BB8509A4C254}" presName="hierChild5" presStyleCnt="0"/>
      <dgm:spPr/>
    </dgm:pt>
    <dgm:pt modelId="{1A564CF9-BA59-4BEF-98BA-B19D895229F0}" type="pres">
      <dgm:prSet presAssocID="{5E485971-3251-4C2D-B5AA-43B058D3D8E6}" presName="Name37" presStyleLbl="parChTrans1D2" presStyleIdx="1" presStyleCnt="5"/>
      <dgm:spPr/>
    </dgm:pt>
    <dgm:pt modelId="{E21EBF40-104A-45C2-9E73-1B21436451A4}" type="pres">
      <dgm:prSet presAssocID="{F620D23E-841F-4B71-AEF5-6C4F0D139BDD}" presName="hierRoot2" presStyleCnt="0">
        <dgm:presLayoutVars>
          <dgm:hierBranch val="init"/>
        </dgm:presLayoutVars>
      </dgm:prSet>
      <dgm:spPr/>
    </dgm:pt>
    <dgm:pt modelId="{C2754E1A-CAC2-45C9-85F8-3C7EEF8F9742}" type="pres">
      <dgm:prSet presAssocID="{F620D23E-841F-4B71-AEF5-6C4F0D139BDD}" presName="rootComposite" presStyleCnt="0"/>
      <dgm:spPr/>
    </dgm:pt>
    <dgm:pt modelId="{BE4B56B8-81A8-4047-B9E3-D90779ABF29E}" type="pres">
      <dgm:prSet presAssocID="{F620D23E-841F-4B71-AEF5-6C4F0D139BDD}" presName="rootText" presStyleLbl="node2" presStyleIdx="1" presStyleCnt="5">
        <dgm:presLayoutVars>
          <dgm:chPref val="3"/>
        </dgm:presLayoutVars>
      </dgm:prSet>
      <dgm:spPr/>
    </dgm:pt>
    <dgm:pt modelId="{48C179F0-F696-4E1E-9913-EEFFFEE7EDC1}" type="pres">
      <dgm:prSet presAssocID="{F620D23E-841F-4B71-AEF5-6C4F0D139BDD}" presName="rootConnector" presStyleLbl="node2" presStyleIdx="1" presStyleCnt="5"/>
      <dgm:spPr/>
    </dgm:pt>
    <dgm:pt modelId="{865EF728-8340-4433-AD11-A28A2D0015DF}" type="pres">
      <dgm:prSet presAssocID="{F620D23E-841F-4B71-AEF5-6C4F0D139BDD}" presName="hierChild4" presStyleCnt="0"/>
      <dgm:spPr/>
    </dgm:pt>
    <dgm:pt modelId="{5B5D85FA-9A4B-4C4D-8BE6-196B4F1FA1FC}" type="pres">
      <dgm:prSet presAssocID="{F620D23E-841F-4B71-AEF5-6C4F0D139BDD}" presName="hierChild5" presStyleCnt="0"/>
      <dgm:spPr/>
    </dgm:pt>
    <dgm:pt modelId="{5B58C61F-A4C4-4CBD-AA2E-7EC245709C9B}" type="pres">
      <dgm:prSet presAssocID="{4DC1B811-99F7-4147-8576-10B523E9609D}" presName="Name37" presStyleLbl="parChTrans1D2" presStyleIdx="2" presStyleCnt="5"/>
      <dgm:spPr/>
    </dgm:pt>
    <dgm:pt modelId="{7FC866AE-069B-4707-A0E3-ED18DAA9F118}" type="pres">
      <dgm:prSet presAssocID="{6024958B-10FA-493E-926A-01C52CDE4032}" presName="hierRoot2" presStyleCnt="0">
        <dgm:presLayoutVars>
          <dgm:hierBranch val="init"/>
        </dgm:presLayoutVars>
      </dgm:prSet>
      <dgm:spPr/>
    </dgm:pt>
    <dgm:pt modelId="{A4E34E31-96D5-41EF-A89D-1AD9A722C3C1}" type="pres">
      <dgm:prSet presAssocID="{6024958B-10FA-493E-926A-01C52CDE4032}" presName="rootComposite" presStyleCnt="0"/>
      <dgm:spPr/>
    </dgm:pt>
    <dgm:pt modelId="{A0BF8794-A447-417F-9559-6A92B0791F1A}" type="pres">
      <dgm:prSet presAssocID="{6024958B-10FA-493E-926A-01C52CDE4032}" presName="rootText" presStyleLbl="node2" presStyleIdx="2" presStyleCnt="5">
        <dgm:presLayoutVars>
          <dgm:chPref val="3"/>
        </dgm:presLayoutVars>
      </dgm:prSet>
      <dgm:spPr/>
    </dgm:pt>
    <dgm:pt modelId="{F61AA3D7-9856-456D-B43B-421B88E6B136}" type="pres">
      <dgm:prSet presAssocID="{6024958B-10FA-493E-926A-01C52CDE4032}" presName="rootConnector" presStyleLbl="node2" presStyleIdx="2" presStyleCnt="5"/>
      <dgm:spPr/>
    </dgm:pt>
    <dgm:pt modelId="{A2395679-D240-4E34-9FAB-B091F73297C5}" type="pres">
      <dgm:prSet presAssocID="{6024958B-10FA-493E-926A-01C52CDE4032}" presName="hierChild4" presStyleCnt="0"/>
      <dgm:spPr/>
    </dgm:pt>
    <dgm:pt modelId="{59CA2743-4156-4CCC-A9CA-74BB4EAAAE49}" type="pres">
      <dgm:prSet presAssocID="{6024958B-10FA-493E-926A-01C52CDE4032}" presName="hierChild5" presStyleCnt="0"/>
      <dgm:spPr/>
    </dgm:pt>
    <dgm:pt modelId="{A65BEB9D-A6E0-4C7E-AAA5-C6A822E71903}" type="pres">
      <dgm:prSet presAssocID="{105C02B8-D5D1-4852-9C41-15F7FB0064C1}" presName="Name37" presStyleLbl="parChTrans1D2" presStyleIdx="3" presStyleCnt="5"/>
      <dgm:spPr/>
    </dgm:pt>
    <dgm:pt modelId="{830A01AC-937C-4C11-B068-B28A6866AE2D}" type="pres">
      <dgm:prSet presAssocID="{384B7E8C-94F0-46C3-A493-2F774D12D9E5}" presName="hierRoot2" presStyleCnt="0">
        <dgm:presLayoutVars>
          <dgm:hierBranch val="init"/>
        </dgm:presLayoutVars>
      </dgm:prSet>
      <dgm:spPr/>
    </dgm:pt>
    <dgm:pt modelId="{945AA19F-0E37-439E-A1F4-28D43891DD36}" type="pres">
      <dgm:prSet presAssocID="{384B7E8C-94F0-46C3-A493-2F774D12D9E5}" presName="rootComposite" presStyleCnt="0"/>
      <dgm:spPr/>
    </dgm:pt>
    <dgm:pt modelId="{9582F601-D7F0-4C6F-B606-F9A96FC64752}" type="pres">
      <dgm:prSet presAssocID="{384B7E8C-94F0-46C3-A493-2F774D12D9E5}" presName="rootText" presStyleLbl="node2" presStyleIdx="3" presStyleCnt="5">
        <dgm:presLayoutVars>
          <dgm:chPref val="3"/>
        </dgm:presLayoutVars>
      </dgm:prSet>
      <dgm:spPr/>
    </dgm:pt>
    <dgm:pt modelId="{E277FCB8-9A36-4F1E-A930-8B12CE0BA22C}" type="pres">
      <dgm:prSet presAssocID="{384B7E8C-94F0-46C3-A493-2F774D12D9E5}" presName="rootConnector" presStyleLbl="node2" presStyleIdx="3" presStyleCnt="5"/>
      <dgm:spPr/>
    </dgm:pt>
    <dgm:pt modelId="{29561691-0175-4FDE-B593-E6A52DD37E95}" type="pres">
      <dgm:prSet presAssocID="{384B7E8C-94F0-46C3-A493-2F774D12D9E5}" presName="hierChild4" presStyleCnt="0"/>
      <dgm:spPr/>
    </dgm:pt>
    <dgm:pt modelId="{3A61D566-C116-4725-BCC4-385F0A922D1C}" type="pres">
      <dgm:prSet presAssocID="{384B7E8C-94F0-46C3-A493-2F774D12D9E5}" presName="hierChild5" presStyleCnt="0"/>
      <dgm:spPr/>
    </dgm:pt>
    <dgm:pt modelId="{F61CED61-8961-4997-A816-A7DD5D95DD7C}" type="pres">
      <dgm:prSet presAssocID="{10EF9BB7-AB2F-492B-8C40-F4455AC61819}" presName="Name37" presStyleLbl="parChTrans1D2" presStyleIdx="4" presStyleCnt="5"/>
      <dgm:spPr/>
    </dgm:pt>
    <dgm:pt modelId="{642F5382-ABCB-48F8-A5EE-F756C3E9A13F}" type="pres">
      <dgm:prSet presAssocID="{A775C88E-5408-4430-858A-3259C8AF9DD1}" presName="hierRoot2" presStyleCnt="0">
        <dgm:presLayoutVars>
          <dgm:hierBranch val="init"/>
        </dgm:presLayoutVars>
      </dgm:prSet>
      <dgm:spPr/>
    </dgm:pt>
    <dgm:pt modelId="{473CA551-B6B8-43BE-88B8-55664C9BA0B8}" type="pres">
      <dgm:prSet presAssocID="{A775C88E-5408-4430-858A-3259C8AF9DD1}" presName="rootComposite" presStyleCnt="0"/>
      <dgm:spPr/>
    </dgm:pt>
    <dgm:pt modelId="{3A60B2A5-9DCA-4DC3-8FAE-EFD4F4FD872A}" type="pres">
      <dgm:prSet presAssocID="{A775C88E-5408-4430-858A-3259C8AF9DD1}" presName="rootText" presStyleLbl="node2" presStyleIdx="4" presStyleCnt="5">
        <dgm:presLayoutVars>
          <dgm:chPref val="3"/>
        </dgm:presLayoutVars>
      </dgm:prSet>
      <dgm:spPr/>
    </dgm:pt>
    <dgm:pt modelId="{7AB6E169-BC05-4C20-8F4D-B93791656A9E}" type="pres">
      <dgm:prSet presAssocID="{A775C88E-5408-4430-858A-3259C8AF9DD1}" presName="rootConnector" presStyleLbl="node2" presStyleIdx="4" presStyleCnt="5"/>
      <dgm:spPr/>
    </dgm:pt>
    <dgm:pt modelId="{1260364C-91D6-4EA6-8D53-C8F16462C969}" type="pres">
      <dgm:prSet presAssocID="{A775C88E-5408-4430-858A-3259C8AF9DD1}" presName="hierChild4" presStyleCnt="0"/>
      <dgm:spPr/>
    </dgm:pt>
    <dgm:pt modelId="{E4A1B939-43BC-4BF0-BB41-1886D67E3298}" type="pres">
      <dgm:prSet presAssocID="{A775C88E-5408-4430-858A-3259C8AF9DD1}" presName="hierChild5" presStyleCnt="0"/>
      <dgm:spPr/>
    </dgm:pt>
    <dgm:pt modelId="{F2810A07-67D8-4109-B0B9-5B1C2EA74877}" type="pres">
      <dgm:prSet presAssocID="{2C6EBDF8-1276-4513-BAC4-9414FC31951B}" presName="hierChild3" presStyleCnt="0"/>
      <dgm:spPr/>
    </dgm:pt>
  </dgm:ptLst>
  <dgm:cxnLst>
    <dgm:cxn modelId="{897B4716-C204-4B4E-8E46-2CD769438BD9}" type="presOf" srcId="{A775C88E-5408-4430-858A-3259C8AF9DD1}" destId="{7AB6E169-BC05-4C20-8F4D-B93791656A9E}" srcOrd="1" destOrd="0" presId="urn:microsoft.com/office/officeart/2005/8/layout/orgChart1"/>
    <dgm:cxn modelId="{22163639-55C3-4C0A-90BD-70FE0653CC5F}" type="presOf" srcId="{CBACEB9B-3CA0-4F3D-BF1D-7BB9C0ADA971}" destId="{19794444-7CB8-41DA-950E-180CB35AB0F8}" srcOrd="0" destOrd="0" presId="urn:microsoft.com/office/officeart/2005/8/layout/orgChart1"/>
    <dgm:cxn modelId="{261F7B40-A9A6-4597-9AA8-B8EFFE4837C4}" type="presOf" srcId="{6024958B-10FA-493E-926A-01C52CDE4032}" destId="{F61AA3D7-9856-456D-B43B-421B88E6B136}" srcOrd="1" destOrd="0" presId="urn:microsoft.com/office/officeart/2005/8/layout/orgChart1"/>
    <dgm:cxn modelId="{C0385A48-0F04-4AA9-AA1F-90F79CB418BE}" type="presOf" srcId="{F620D23E-841F-4B71-AEF5-6C4F0D139BDD}" destId="{BE4B56B8-81A8-4047-B9E3-D90779ABF29E}" srcOrd="0" destOrd="0" presId="urn:microsoft.com/office/officeart/2005/8/layout/orgChart1"/>
    <dgm:cxn modelId="{7D2E1D49-2F04-42C7-842F-ACD33807F995}" type="presOf" srcId="{1CDA217E-05F4-4F40-8E4D-BB8509A4C254}" destId="{096CF839-F809-4480-B457-781AC535029E}" srcOrd="0" destOrd="0" presId="urn:microsoft.com/office/officeart/2005/8/layout/orgChart1"/>
    <dgm:cxn modelId="{8D9DE64A-E317-424E-A17C-0EFC6C6DB41D}" type="presOf" srcId="{10EF9BB7-AB2F-492B-8C40-F4455AC61819}" destId="{F61CED61-8961-4997-A816-A7DD5D95DD7C}" srcOrd="0" destOrd="0" presId="urn:microsoft.com/office/officeart/2005/8/layout/orgChart1"/>
    <dgm:cxn modelId="{04449E76-DD6E-41B8-A7E7-B08ABF801D01}" type="presOf" srcId="{A775C88E-5408-4430-858A-3259C8AF9DD1}" destId="{3A60B2A5-9DCA-4DC3-8FAE-EFD4F4FD872A}" srcOrd="0" destOrd="0" presId="urn:microsoft.com/office/officeart/2005/8/layout/orgChart1"/>
    <dgm:cxn modelId="{78E84B79-12AC-437E-A887-2015525C670E}" type="presOf" srcId="{F620D23E-841F-4B71-AEF5-6C4F0D139BDD}" destId="{48C179F0-F696-4E1E-9913-EEFFFEE7EDC1}" srcOrd="1" destOrd="0" presId="urn:microsoft.com/office/officeart/2005/8/layout/orgChart1"/>
    <dgm:cxn modelId="{292E5F5A-B277-4993-BCE9-9D5A5CFD3782}" type="presOf" srcId="{4DC1B811-99F7-4147-8576-10B523E9609D}" destId="{5B58C61F-A4C4-4CBD-AA2E-7EC245709C9B}" srcOrd="0" destOrd="0" presId="urn:microsoft.com/office/officeart/2005/8/layout/orgChart1"/>
    <dgm:cxn modelId="{915BF47B-6D74-419E-B627-763818C4F591}" srcId="{2C6EBDF8-1276-4513-BAC4-9414FC31951B}" destId="{F620D23E-841F-4B71-AEF5-6C4F0D139BDD}" srcOrd="1" destOrd="0" parTransId="{5E485971-3251-4C2D-B5AA-43B058D3D8E6}" sibTransId="{D2CD19AC-284D-441A-9B2D-4B076E624085}"/>
    <dgm:cxn modelId="{96C88999-66D9-47BA-A63C-82353A4D911E}" type="presOf" srcId="{105C02B8-D5D1-4852-9C41-15F7FB0064C1}" destId="{A65BEB9D-A6E0-4C7E-AAA5-C6A822E71903}" srcOrd="0" destOrd="0" presId="urn:microsoft.com/office/officeart/2005/8/layout/orgChart1"/>
    <dgm:cxn modelId="{2366C19E-BA30-4215-AF85-CDF911E39FE5}" type="presOf" srcId="{6024958B-10FA-493E-926A-01C52CDE4032}" destId="{A0BF8794-A447-417F-9559-6A92B0791F1A}" srcOrd="0" destOrd="0" presId="urn:microsoft.com/office/officeart/2005/8/layout/orgChart1"/>
    <dgm:cxn modelId="{CE6596A3-245E-4CA1-8204-86DA49C2558B}" type="presOf" srcId="{2C6EBDF8-1276-4513-BAC4-9414FC31951B}" destId="{B7FAA834-C5AB-4CCD-950D-FA701E0AE505}" srcOrd="0" destOrd="0" presId="urn:microsoft.com/office/officeart/2005/8/layout/orgChart1"/>
    <dgm:cxn modelId="{45259CAC-AC80-452A-9C48-C1AC58EA50FA}" type="presOf" srcId="{98AE48B6-11B2-4CBF-922F-44602DC09605}" destId="{F7835703-F72D-46F0-8C76-C57F890BF85D}" srcOrd="0" destOrd="0" presId="urn:microsoft.com/office/officeart/2005/8/layout/orgChart1"/>
    <dgm:cxn modelId="{AE6425B7-6ED6-4E3F-BB47-2CCB61A12A20}" type="presOf" srcId="{5E485971-3251-4C2D-B5AA-43B058D3D8E6}" destId="{1A564CF9-BA59-4BEF-98BA-B19D895229F0}" srcOrd="0" destOrd="0" presId="urn:microsoft.com/office/officeart/2005/8/layout/orgChart1"/>
    <dgm:cxn modelId="{1AE0B0BB-623D-40C0-AF96-A68B3E02E785}" srcId="{2C6EBDF8-1276-4513-BAC4-9414FC31951B}" destId="{1CDA217E-05F4-4F40-8E4D-BB8509A4C254}" srcOrd="0" destOrd="0" parTransId="{CBACEB9B-3CA0-4F3D-BF1D-7BB9C0ADA971}" sibTransId="{90024E83-C828-4FB8-A306-AC53CE550AD0}"/>
    <dgm:cxn modelId="{DAD1E2BB-4202-46E1-980D-AF3B67B5306C}" type="presOf" srcId="{384B7E8C-94F0-46C3-A493-2F774D12D9E5}" destId="{9582F601-D7F0-4C6F-B606-F9A96FC64752}" srcOrd="0" destOrd="0" presId="urn:microsoft.com/office/officeart/2005/8/layout/orgChart1"/>
    <dgm:cxn modelId="{BD6B0CC1-6919-4DFC-B710-40899AB0EE34}" srcId="{98AE48B6-11B2-4CBF-922F-44602DC09605}" destId="{2C6EBDF8-1276-4513-BAC4-9414FC31951B}" srcOrd="0" destOrd="0" parTransId="{EBB7E815-9822-4AC6-99E3-32422703E443}" sibTransId="{BCDF9D7B-A14C-4534-9C8C-07F2B46478E0}"/>
    <dgm:cxn modelId="{3E0369C1-B488-4421-8495-DD78258FDA97}" srcId="{2C6EBDF8-1276-4513-BAC4-9414FC31951B}" destId="{6024958B-10FA-493E-926A-01C52CDE4032}" srcOrd="2" destOrd="0" parTransId="{4DC1B811-99F7-4147-8576-10B523E9609D}" sibTransId="{5A726075-2491-4B63-BC43-A3851CBFEAD5}"/>
    <dgm:cxn modelId="{694675D5-BFC3-4963-A00D-C759C9EA4F48}" type="presOf" srcId="{384B7E8C-94F0-46C3-A493-2F774D12D9E5}" destId="{E277FCB8-9A36-4F1E-A930-8B12CE0BA22C}" srcOrd="1" destOrd="0" presId="urn:microsoft.com/office/officeart/2005/8/layout/orgChart1"/>
    <dgm:cxn modelId="{9078A2D8-9CD0-439A-B424-BBAE12954366}" srcId="{2C6EBDF8-1276-4513-BAC4-9414FC31951B}" destId="{384B7E8C-94F0-46C3-A493-2F774D12D9E5}" srcOrd="3" destOrd="0" parTransId="{105C02B8-D5D1-4852-9C41-15F7FB0064C1}" sibTransId="{8DC0CFC4-F465-4CD6-A57F-BD0409027D50}"/>
    <dgm:cxn modelId="{050388EB-CBF7-4633-96E9-BE28E0DA034D}" srcId="{2C6EBDF8-1276-4513-BAC4-9414FC31951B}" destId="{A775C88E-5408-4430-858A-3259C8AF9DD1}" srcOrd="4" destOrd="0" parTransId="{10EF9BB7-AB2F-492B-8C40-F4455AC61819}" sibTransId="{0F953A6A-3A04-4F0D-8ECE-70A51AFF7A09}"/>
    <dgm:cxn modelId="{79222BF6-1E7B-4B6B-B916-3BCA7CD43BAB}" type="presOf" srcId="{1CDA217E-05F4-4F40-8E4D-BB8509A4C254}" destId="{6E0B2129-8CA3-4254-BA14-AB64DC4B7D01}" srcOrd="1" destOrd="0" presId="urn:microsoft.com/office/officeart/2005/8/layout/orgChart1"/>
    <dgm:cxn modelId="{271C0EFD-9EC5-4D43-ABF5-DA9E67008561}" type="presOf" srcId="{2C6EBDF8-1276-4513-BAC4-9414FC31951B}" destId="{A66CB377-422B-44F5-B022-9CD4BD734DD7}" srcOrd="1" destOrd="0" presId="urn:microsoft.com/office/officeart/2005/8/layout/orgChart1"/>
    <dgm:cxn modelId="{3A06B826-F4A2-4908-822F-05BB1696E0AF}" type="presParOf" srcId="{F7835703-F72D-46F0-8C76-C57F890BF85D}" destId="{1C82B46A-978F-412A-8568-FA69137FB3BE}" srcOrd="0" destOrd="0" presId="urn:microsoft.com/office/officeart/2005/8/layout/orgChart1"/>
    <dgm:cxn modelId="{20B89FAB-7A81-446B-84F9-C488BB8E01DB}" type="presParOf" srcId="{1C82B46A-978F-412A-8568-FA69137FB3BE}" destId="{896895FB-A368-4448-83C9-BDF1C75936FC}" srcOrd="0" destOrd="0" presId="urn:microsoft.com/office/officeart/2005/8/layout/orgChart1"/>
    <dgm:cxn modelId="{8274CEC8-5D09-4E1C-ADC4-C0D235F83A02}" type="presParOf" srcId="{896895FB-A368-4448-83C9-BDF1C75936FC}" destId="{B7FAA834-C5AB-4CCD-950D-FA701E0AE505}" srcOrd="0" destOrd="0" presId="urn:microsoft.com/office/officeart/2005/8/layout/orgChart1"/>
    <dgm:cxn modelId="{094055B6-08E0-4365-B4B4-F6DF04E09CB7}" type="presParOf" srcId="{896895FB-A368-4448-83C9-BDF1C75936FC}" destId="{A66CB377-422B-44F5-B022-9CD4BD734DD7}" srcOrd="1" destOrd="0" presId="urn:microsoft.com/office/officeart/2005/8/layout/orgChart1"/>
    <dgm:cxn modelId="{417DC7E2-80EC-4D51-B148-71D5815434B6}" type="presParOf" srcId="{1C82B46A-978F-412A-8568-FA69137FB3BE}" destId="{F366009B-0BFF-49AA-BDC8-6B0A7CD2B3F4}" srcOrd="1" destOrd="0" presId="urn:microsoft.com/office/officeart/2005/8/layout/orgChart1"/>
    <dgm:cxn modelId="{078411DC-D705-4C65-8D46-CD4B4503459A}" type="presParOf" srcId="{F366009B-0BFF-49AA-BDC8-6B0A7CD2B3F4}" destId="{19794444-7CB8-41DA-950E-180CB35AB0F8}" srcOrd="0" destOrd="0" presId="urn:microsoft.com/office/officeart/2005/8/layout/orgChart1"/>
    <dgm:cxn modelId="{98B4910A-19AC-4F1C-A2B6-0BC4E3BDE8C4}" type="presParOf" srcId="{F366009B-0BFF-49AA-BDC8-6B0A7CD2B3F4}" destId="{7CFAC96A-6832-490B-98CF-63AF53F63B6D}" srcOrd="1" destOrd="0" presId="urn:microsoft.com/office/officeart/2005/8/layout/orgChart1"/>
    <dgm:cxn modelId="{6B453D4D-010C-4AB4-90E1-CAC198A2E9E2}" type="presParOf" srcId="{7CFAC96A-6832-490B-98CF-63AF53F63B6D}" destId="{4B606296-0153-4B10-ACE6-88B1116D6276}" srcOrd="0" destOrd="0" presId="urn:microsoft.com/office/officeart/2005/8/layout/orgChart1"/>
    <dgm:cxn modelId="{7E42F2CA-C72F-47DE-BAAE-CF4B728ECF5F}" type="presParOf" srcId="{4B606296-0153-4B10-ACE6-88B1116D6276}" destId="{096CF839-F809-4480-B457-781AC535029E}" srcOrd="0" destOrd="0" presId="urn:microsoft.com/office/officeart/2005/8/layout/orgChart1"/>
    <dgm:cxn modelId="{451A9809-57B6-464D-B4FB-006E685DF961}" type="presParOf" srcId="{4B606296-0153-4B10-ACE6-88B1116D6276}" destId="{6E0B2129-8CA3-4254-BA14-AB64DC4B7D01}" srcOrd="1" destOrd="0" presId="urn:microsoft.com/office/officeart/2005/8/layout/orgChart1"/>
    <dgm:cxn modelId="{2A3D5463-C814-4631-879A-187F02A87871}" type="presParOf" srcId="{7CFAC96A-6832-490B-98CF-63AF53F63B6D}" destId="{D906A19B-2F7C-4610-AFEF-A084E91EEDDA}" srcOrd="1" destOrd="0" presId="urn:microsoft.com/office/officeart/2005/8/layout/orgChart1"/>
    <dgm:cxn modelId="{31A314D3-E1D3-4BF1-AE7C-66A4F597CB42}" type="presParOf" srcId="{7CFAC96A-6832-490B-98CF-63AF53F63B6D}" destId="{FA68CB18-9B51-4AB0-B4EE-74BE45057E31}" srcOrd="2" destOrd="0" presId="urn:microsoft.com/office/officeart/2005/8/layout/orgChart1"/>
    <dgm:cxn modelId="{B4399C85-C235-4B06-888B-DCE830DC458B}" type="presParOf" srcId="{F366009B-0BFF-49AA-BDC8-6B0A7CD2B3F4}" destId="{1A564CF9-BA59-4BEF-98BA-B19D895229F0}" srcOrd="2" destOrd="0" presId="urn:microsoft.com/office/officeart/2005/8/layout/orgChart1"/>
    <dgm:cxn modelId="{E2663BA1-82AF-47D7-AA7C-44F5C8A74D3D}" type="presParOf" srcId="{F366009B-0BFF-49AA-BDC8-6B0A7CD2B3F4}" destId="{E21EBF40-104A-45C2-9E73-1B21436451A4}" srcOrd="3" destOrd="0" presId="urn:microsoft.com/office/officeart/2005/8/layout/orgChart1"/>
    <dgm:cxn modelId="{1BE0AC28-2BFE-4813-92B5-DA7C18B9BB37}" type="presParOf" srcId="{E21EBF40-104A-45C2-9E73-1B21436451A4}" destId="{C2754E1A-CAC2-45C9-85F8-3C7EEF8F9742}" srcOrd="0" destOrd="0" presId="urn:microsoft.com/office/officeart/2005/8/layout/orgChart1"/>
    <dgm:cxn modelId="{FF913E6D-451E-4A19-BE3C-E512B9D423B3}" type="presParOf" srcId="{C2754E1A-CAC2-45C9-85F8-3C7EEF8F9742}" destId="{BE4B56B8-81A8-4047-B9E3-D90779ABF29E}" srcOrd="0" destOrd="0" presId="urn:microsoft.com/office/officeart/2005/8/layout/orgChart1"/>
    <dgm:cxn modelId="{0A0E7F63-6929-4F47-BE11-B738F2B12860}" type="presParOf" srcId="{C2754E1A-CAC2-45C9-85F8-3C7EEF8F9742}" destId="{48C179F0-F696-4E1E-9913-EEFFFEE7EDC1}" srcOrd="1" destOrd="0" presId="urn:microsoft.com/office/officeart/2005/8/layout/orgChart1"/>
    <dgm:cxn modelId="{9C65BBAA-7BC6-419F-A46B-752BAE2B4A07}" type="presParOf" srcId="{E21EBF40-104A-45C2-9E73-1B21436451A4}" destId="{865EF728-8340-4433-AD11-A28A2D0015DF}" srcOrd="1" destOrd="0" presId="urn:microsoft.com/office/officeart/2005/8/layout/orgChart1"/>
    <dgm:cxn modelId="{91C733E3-D6E1-4C06-BA45-B8C58A848F3A}" type="presParOf" srcId="{E21EBF40-104A-45C2-9E73-1B21436451A4}" destId="{5B5D85FA-9A4B-4C4D-8BE6-196B4F1FA1FC}" srcOrd="2" destOrd="0" presId="urn:microsoft.com/office/officeart/2005/8/layout/orgChart1"/>
    <dgm:cxn modelId="{D458DD0B-58BD-414F-8EF8-FDE3C6AD5780}" type="presParOf" srcId="{F366009B-0BFF-49AA-BDC8-6B0A7CD2B3F4}" destId="{5B58C61F-A4C4-4CBD-AA2E-7EC245709C9B}" srcOrd="4" destOrd="0" presId="urn:microsoft.com/office/officeart/2005/8/layout/orgChart1"/>
    <dgm:cxn modelId="{B19AD1A3-9F4A-44FA-A417-726DCE1F95C8}" type="presParOf" srcId="{F366009B-0BFF-49AA-BDC8-6B0A7CD2B3F4}" destId="{7FC866AE-069B-4707-A0E3-ED18DAA9F118}" srcOrd="5" destOrd="0" presId="urn:microsoft.com/office/officeart/2005/8/layout/orgChart1"/>
    <dgm:cxn modelId="{DDF9F395-8239-4B5B-8A8E-4C3FFE8DF37B}" type="presParOf" srcId="{7FC866AE-069B-4707-A0E3-ED18DAA9F118}" destId="{A4E34E31-96D5-41EF-A89D-1AD9A722C3C1}" srcOrd="0" destOrd="0" presId="urn:microsoft.com/office/officeart/2005/8/layout/orgChart1"/>
    <dgm:cxn modelId="{18D8A4CA-BA34-4656-BC50-3690C31E6FD9}" type="presParOf" srcId="{A4E34E31-96D5-41EF-A89D-1AD9A722C3C1}" destId="{A0BF8794-A447-417F-9559-6A92B0791F1A}" srcOrd="0" destOrd="0" presId="urn:microsoft.com/office/officeart/2005/8/layout/orgChart1"/>
    <dgm:cxn modelId="{60865B0E-0707-4560-8BBB-B18DA3238FB6}" type="presParOf" srcId="{A4E34E31-96D5-41EF-A89D-1AD9A722C3C1}" destId="{F61AA3D7-9856-456D-B43B-421B88E6B136}" srcOrd="1" destOrd="0" presId="urn:microsoft.com/office/officeart/2005/8/layout/orgChart1"/>
    <dgm:cxn modelId="{04C25824-36B6-4ABE-A41F-61B752DE75DF}" type="presParOf" srcId="{7FC866AE-069B-4707-A0E3-ED18DAA9F118}" destId="{A2395679-D240-4E34-9FAB-B091F73297C5}" srcOrd="1" destOrd="0" presId="urn:microsoft.com/office/officeart/2005/8/layout/orgChart1"/>
    <dgm:cxn modelId="{79CA0EAD-2F2A-4AA6-A7F6-8C1BC9A6F38E}" type="presParOf" srcId="{7FC866AE-069B-4707-A0E3-ED18DAA9F118}" destId="{59CA2743-4156-4CCC-A9CA-74BB4EAAAE49}" srcOrd="2" destOrd="0" presId="urn:microsoft.com/office/officeart/2005/8/layout/orgChart1"/>
    <dgm:cxn modelId="{3580FBE2-5399-4FA8-95B3-BD3B50C8AE4C}" type="presParOf" srcId="{F366009B-0BFF-49AA-BDC8-6B0A7CD2B3F4}" destId="{A65BEB9D-A6E0-4C7E-AAA5-C6A822E71903}" srcOrd="6" destOrd="0" presId="urn:microsoft.com/office/officeart/2005/8/layout/orgChart1"/>
    <dgm:cxn modelId="{3954EE06-9829-4189-ADF6-2B4F19258BBD}" type="presParOf" srcId="{F366009B-0BFF-49AA-BDC8-6B0A7CD2B3F4}" destId="{830A01AC-937C-4C11-B068-B28A6866AE2D}" srcOrd="7" destOrd="0" presId="urn:microsoft.com/office/officeart/2005/8/layout/orgChart1"/>
    <dgm:cxn modelId="{BB910645-802F-4AE1-A0CB-D51C155A8B4E}" type="presParOf" srcId="{830A01AC-937C-4C11-B068-B28A6866AE2D}" destId="{945AA19F-0E37-439E-A1F4-28D43891DD36}" srcOrd="0" destOrd="0" presId="urn:microsoft.com/office/officeart/2005/8/layout/orgChart1"/>
    <dgm:cxn modelId="{C7105CF1-9BCD-44FE-8B8A-31981A5AA8DA}" type="presParOf" srcId="{945AA19F-0E37-439E-A1F4-28D43891DD36}" destId="{9582F601-D7F0-4C6F-B606-F9A96FC64752}" srcOrd="0" destOrd="0" presId="urn:microsoft.com/office/officeart/2005/8/layout/orgChart1"/>
    <dgm:cxn modelId="{4D4F27F5-D957-4914-9886-A8B002AEA6FF}" type="presParOf" srcId="{945AA19F-0E37-439E-A1F4-28D43891DD36}" destId="{E277FCB8-9A36-4F1E-A930-8B12CE0BA22C}" srcOrd="1" destOrd="0" presId="urn:microsoft.com/office/officeart/2005/8/layout/orgChart1"/>
    <dgm:cxn modelId="{E044CB31-2438-4CB6-B6D2-07BA664110B1}" type="presParOf" srcId="{830A01AC-937C-4C11-B068-B28A6866AE2D}" destId="{29561691-0175-4FDE-B593-E6A52DD37E95}" srcOrd="1" destOrd="0" presId="urn:microsoft.com/office/officeart/2005/8/layout/orgChart1"/>
    <dgm:cxn modelId="{29A077EB-E5AE-40CF-AB8B-2E883944E435}" type="presParOf" srcId="{830A01AC-937C-4C11-B068-B28A6866AE2D}" destId="{3A61D566-C116-4725-BCC4-385F0A922D1C}" srcOrd="2" destOrd="0" presId="urn:microsoft.com/office/officeart/2005/8/layout/orgChart1"/>
    <dgm:cxn modelId="{F05C9973-87E0-4C28-BD51-87D6D62B950D}" type="presParOf" srcId="{F366009B-0BFF-49AA-BDC8-6B0A7CD2B3F4}" destId="{F61CED61-8961-4997-A816-A7DD5D95DD7C}" srcOrd="8" destOrd="0" presId="urn:microsoft.com/office/officeart/2005/8/layout/orgChart1"/>
    <dgm:cxn modelId="{8C04203A-58BD-475B-B88E-1BA7D9F341BA}" type="presParOf" srcId="{F366009B-0BFF-49AA-BDC8-6B0A7CD2B3F4}" destId="{642F5382-ABCB-48F8-A5EE-F756C3E9A13F}" srcOrd="9" destOrd="0" presId="urn:microsoft.com/office/officeart/2005/8/layout/orgChart1"/>
    <dgm:cxn modelId="{A299734C-5C15-427A-A997-B46F4245F7A7}" type="presParOf" srcId="{642F5382-ABCB-48F8-A5EE-F756C3E9A13F}" destId="{473CA551-B6B8-43BE-88B8-55664C9BA0B8}" srcOrd="0" destOrd="0" presId="urn:microsoft.com/office/officeart/2005/8/layout/orgChart1"/>
    <dgm:cxn modelId="{713446B8-B603-4C98-9D36-86046B9906CE}" type="presParOf" srcId="{473CA551-B6B8-43BE-88B8-55664C9BA0B8}" destId="{3A60B2A5-9DCA-4DC3-8FAE-EFD4F4FD872A}" srcOrd="0" destOrd="0" presId="urn:microsoft.com/office/officeart/2005/8/layout/orgChart1"/>
    <dgm:cxn modelId="{7A1F7E3E-58D8-4CC5-9284-D5D25C84F7A5}" type="presParOf" srcId="{473CA551-B6B8-43BE-88B8-55664C9BA0B8}" destId="{7AB6E169-BC05-4C20-8F4D-B93791656A9E}" srcOrd="1" destOrd="0" presId="urn:microsoft.com/office/officeart/2005/8/layout/orgChart1"/>
    <dgm:cxn modelId="{298978D9-5212-449C-B488-E7417BCA7AA9}" type="presParOf" srcId="{642F5382-ABCB-48F8-A5EE-F756C3E9A13F}" destId="{1260364C-91D6-4EA6-8D53-C8F16462C969}" srcOrd="1" destOrd="0" presId="urn:microsoft.com/office/officeart/2005/8/layout/orgChart1"/>
    <dgm:cxn modelId="{6D7DBAE4-D348-439B-A2B6-39792A84230E}" type="presParOf" srcId="{642F5382-ABCB-48F8-A5EE-F756C3E9A13F}" destId="{E4A1B939-43BC-4BF0-BB41-1886D67E3298}" srcOrd="2" destOrd="0" presId="urn:microsoft.com/office/officeart/2005/8/layout/orgChart1"/>
    <dgm:cxn modelId="{7849B225-6A1E-4D34-B389-034D35DECA18}" type="presParOf" srcId="{1C82B46A-978F-412A-8568-FA69137FB3BE}" destId="{F2810A07-67D8-4109-B0B9-5B1C2EA74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8DC7BC-F878-4CF6-8839-A6D3F9EBB4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4104C8-CFD2-4587-94F5-F67BDBC0E00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/>
              <a:ea typeface="Calibri"/>
              <a:cs typeface="Calibri"/>
            </a:rPr>
            <a:t>Director of Skills, Inclusion </a:t>
          </a:r>
        </a:p>
        <a:p>
          <a:r>
            <a:rPr lang="en-GB" sz="900" b="1" dirty="0">
              <a:solidFill>
                <a:schemeClr val="tx1"/>
              </a:solidFill>
              <a:latin typeface="Calibri"/>
              <a:ea typeface="Calibri"/>
              <a:cs typeface="Calibri"/>
            </a:rPr>
            <a:t>and Public Services Reform</a:t>
          </a:r>
        </a:p>
      </dgm:t>
    </dgm:pt>
    <dgm:pt modelId="{7D12C8B3-0EE6-4447-9C6C-7C6B5D260C63}" type="parTrans" cxnId="{E73D85BA-BC68-44AC-8CC4-2C81029C8C82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B03F8C-C28E-4310-8844-D9A51AA1139A}" type="sibTrans" cxnId="{E73D85BA-BC68-44AC-8CC4-2C81029C8C82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B40ADB6-83A3-4E0C-B4D7-2FAADC287F83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Skills for Business</a:t>
          </a:r>
        </a:p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</dgm:t>
    </dgm:pt>
    <dgm:pt modelId="{5DC0BE7E-3AA8-4143-B360-E55A752E2C1D}" type="parTrans" cxnId="{A094FE61-9F46-49EE-AFFC-FFA4FB9171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0D7FB6-4A53-4AAF-B015-25C66E6A35C7}" type="sibTrans" cxnId="{A094FE61-9F46-49EE-AFFC-FFA4FB9171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7D1AA80-AFCE-4B0D-90AC-96214344EC1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r>
            <a:rPr lang="en-GB" sz="900" b="1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Skills and Inclusion</a:t>
          </a:r>
        </a:p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pPr rtl="0"/>
          <a:r>
            <a:rPr lang="en-GB" sz="900" dirty="0">
              <a:solidFill>
                <a:schemeClr val="tx1"/>
              </a:solidFill>
              <a:latin typeface="Calibri"/>
              <a:ea typeface="Calibri"/>
              <a:cs typeface="Calibri"/>
            </a:rPr>
            <a:t> </a:t>
          </a:r>
        </a:p>
      </dgm:t>
    </dgm:pt>
    <dgm:pt modelId="{9AE8A1F8-D638-4034-9FAC-5F54531E3947}" type="parTrans" cxnId="{8D0C9899-CF4F-442E-A8F1-0514B3084BF7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5E58F5-C993-434B-A9B6-8C4BFF2603B9}" type="sibTrans" cxnId="{8D0C9899-CF4F-442E-A8F1-0514B3084BF7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AF7165-1F88-4342-A750-85FBDB2F94C1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GB" sz="900" b="1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Public Service  Innovation</a:t>
          </a:r>
        </a:p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endParaRPr lang="en-GB" sz="900" dirty="0">
            <a:solidFill>
              <a:schemeClr val="tx1"/>
            </a:solidFill>
            <a:latin typeface="Calibri"/>
            <a:ea typeface="Calibri"/>
            <a:cs typeface="Calibri"/>
          </a:endParaRPr>
        </a:p>
      </dgm:t>
    </dgm:pt>
    <dgm:pt modelId="{D72F5F46-F172-46AC-B3A3-667120A49C83}" type="parTrans" cxnId="{A26745D7-4A5D-4969-831A-7691292BEC6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7E8302-7B6E-4B81-9C96-3F5E83C41ECA}" type="sibTrans" cxnId="{A26745D7-4A5D-4969-831A-7691292BEC6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A7EF28-27EC-4791-B415-34743A49D870}" type="pres">
      <dgm:prSet presAssocID="{4D8DC7BC-F878-4CF6-8839-A6D3F9EBB4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B3F80E-ACC8-4318-A827-9B2B0227F105}" type="pres">
      <dgm:prSet presAssocID="{D44104C8-CFD2-4587-94F5-F67BDBC0E00D}" presName="hierRoot1" presStyleCnt="0">
        <dgm:presLayoutVars>
          <dgm:hierBranch val="init"/>
        </dgm:presLayoutVars>
      </dgm:prSet>
      <dgm:spPr/>
    </dgm:pt>
    <dgm:pt modelId="{8A4C21D3-D6A3-4D51-83F8-E0B70D55D78A}" type="pres">
      <dgm:prSet presAssocID="{D44104C8-CFD2-4587-94F5-F67BDBC0E00D}" presName="rootComposite1" presStyleCnt="0"/>
      <dgm:spPr/>
    </dgm:pt>
    <dgm:pt modelId="{171044BA-4173-448C-8E9D-1644C5A28E95}" type="pres">
      <dgm:prSet presAssocID="{D44104C8-CFD2-4587-94F5-F67BDBC0E00D}" presName="rootText1" presStyleLbl="node0" presStyleIdx="0" presStyleCnt="1" custScaleX="40354" custScaleY="40284" custLinFactNeighborY="-2008">
        <dgm:presLayoutVars>
          <dgm:chPref val="3"/>
        </dgm:presLayoutVars>
      </dgm:prSet>
      <dgm:spPr/>
    </dgm:pt>
    <dgm:pt modelId="{502ED999-CD38-47BA-A45B-D112C291FEEF}" type="pres">
      <dgm:prSet presAssocID="{D44104C8-CFD2-4587-94F5-F67BDBC0E00D}" presName="rootConnector1" presStyleLbl="node1" presStyleIdx="0" presStyleCnt="0"/>
      <dgm:spPr/>
    </dgm:pt>
    <dgm:pt modelId="{C18D99DE-4CC5-4CAD-9C14-1796ABF0694F}" type="pres">
      <dgm:prSet presAssocID="{D44104C8-CFD2-4587-94F5-F67BDBC0E00D}" presName="hierChild2" presStyleCnt="0"/>
      <dgm:spPr/>
    </dgm:pt>
    <dgm:pt modelId="{79F79E17-A618-41A4-A479-60120AC3E6BA}" type="pres">
      <dgm:prSet presAssocID="{5DC0BE7E-3AA8-4143-B360-E55A752E2C1D}" presName="Name37" presStyleLbl="parChTrans1D2" presStyleIdx="0" presStyleCnt="3"/>
      <dgm:spPr/>
    </dgm:pt>
    <dgm:pt modelId="{03593FE7-E4A5-470F-BD18-67186E276195}" type="pres">
      <dgm:prSet presAssocID="{BB40ADB6-83A3-4E0C-B4D7-2FAADC287F83}" presName="hierRoot2" presStyleCnt="0">
        <dgm:presLayoutVars>
          <dgm:hierBranch val="init"/>
        </dgm:presLayoutVars>
      </dgm:prSet>
      <dgm:spPr/>
    </dgm:pt>
    <dgm:pt modelId="{AE3D32B8-BAB7-4586-9EFF-C2ABE2BED6F8}" type="pres">
      <dgm:prSet presAssocID="{BB40ADB6-83A3-4E0C-B4D7-2FAADC287F83}" presName="rootComposite" presStyleCnt="0"/>
      <dgm:spPr/>
    </dgm:pt>
    <dgm:pt modelId="{E8E8ADDF-9B47-41C5-9103-9FC1D5446ECB}" type="pres">
      <dgm:prSet presAssocID="{BB40ADB6-83A3-4E0C-B4D7-2FAADC287F83}" presName="rootText" presStyleLbl="node2" presStyleIdx="0" presStyleCnt="3" custScaleX="36068" custScaleY="34729">
        <dgm:presLayoutVars>
          <dgm:chPref val="3"/>
        </dgm:presLayoutVars>
      </dgm:prSet>
      <dgm:spPr/>
    </dgm:pt>
    <dgm:pt modelId="{E7FC6944-FF13-4487-B42C-0A6B368DBB9F}" type="pres">
      <dgm:prSet presAssocID="{BB40ADB6-83A3-4E0C-B4D7-2FAADC287F83}" presName="rootConnector" presStyleLbl="node2" presStyleIdx="0" presStyleCnt="3"/>
      <dgm:spPr/>
    </dgm:pt>
    <dgm:pt modelId="{8A197F7F-4BC6-42E1-9C2F-59D4235718DD}" type="pres">
      <dgm:prSet presAssocID="{BB40ADB6-83A3-4E0C-B4D7-2FAADC287F83}" presName="hierChild4" presStyleCnt="0"/>
      <dgm:spPr/>
    </dgm:pt>
    <dgm:pt modelId="{A7429622-0D05-4F95-8FFE-D14EFB43E4E3}" type="pres">
      <dgm:prSet presAssocID="{BB40ADB6-83A3-4E0C-B4D7-2FAADC287F83}" presName="hierChild5" presStyleCnt="0"/>
      <dgm:spPr/>
    </dgm:pt>
    <dgm:pt modelId="{FCDB581D-74C6-4D32-BB7D-EFEC18B0FFEB}" type="pres">
      <dgm:prSet presAssocID="{9AE8A1F8-D638-4034-9FAC-5F54531E3947}" presName="Name37" presStyleLbl="parChTrans1D2" presStyleIdx="1" presStyleCnt="3"/>
      <dgm:spPr/>
    </dgm:pt>
    <dgm:pt modelId="{F352EFEE-634D-4CF7-8924-76C0171E8585}" type="pres">
      <dgm:prSet presAssocID="{97D1AA80-AFCE-4B0D-90AC-96214344EC17}" presName="hierRoot2" presStyleCnt="0">
        <dgm:presLayoutVars>
          <dgm:hierBranch val="init"/>
        </dgm:presLayoutVars>
      </dgm:prSet>
      <dgm:spPr/>
    </dgm:pt>
    <dgm:pt modelId="{0FE88CB5-24C7-4116-AC27-192ED656893C}" type="pres">
      <dgm:prSet presAssocID="{97D1AA80-AFCE-4B0D-90AC-96214344EC17}" presName="rootComposite" presStyleCnt="0"/>
      <dgm:spPr/>
    </dgm:pt>
    <dgm:pt modelId="{7EC4BD1C-8BC6-49C1-8C2B-E4487F8AABC0}" type="pres">
      <dgm:prSet presAssocID="{97D1AA80-AFCE-4B0D-90AC-96214344EC17}" presName="rootText" presStyleLbl="node2" presStyleIdx="1" presStyleCnt="3" custScaleX="38623" custScaleY="34491">
        <dgm:presLayoutVars>
          <dgm:chPref val="3"/>
        </dgm:presLayoutVars>
      </dgm:prSet>
      <dgm:spPr/>
    </dgm:pt>
    <dgm:pt modelId="{5C8F3705-810C-4940-A9F7-F66D8CD626C5}" type="pres">
      <dgm:prSet presAssocID="{97D1AA80-AFCE-4B0D-90AC-96214344EC17}" presName="rootConnector" presStyleLbl="node2" presStyleIdx="1" presStyleCnt="3"/>
      <dgm:spPr/>
    </dgm:pt>
    <dgm:pt modelId="{C3DC8D06-FEEA-4433-9519-5D86DC83C7CD}" type="pres">
      <dgm:prSet presAssocID="{97D1AA80-AFCE-4B0D-90AC-96214344EC17}" presName="hierChild4" presStyleCnt="0"/>
      <dgm:spPr/>
    </dgm:pt>
    <dgm:pt modelId="{73390376-8EA3-426D-8CB1-D168FC943225}" type="pres">
      <dgm:prSet presAssocID="{97D1AA80-AFCE-4B0D-90AC-96214344EC17}" presName="hierChild5" presStyleCnt="0"/>
      <dgm:spPr/>
    </dgm:pt>
    <dgm:pt modelId="{DD47B4B9-CA3E-4FBA-82C9-E5F4C943B563}" type="pres">
      <dgm:prSet presAssocID="{D72F5F46-F172-46AC-B3A3-667120A49C83}" presName="Name37" presStyleLbl="parChTrans1D2" presStyleIdx="2" presStyleCnt="3"/>
      <dgm:spPr/>
    </dgm:pt>
    <dgm:pt modelId="{B81D5907-B61E-49C7-9656-94F91CB6F6E1}" type="pres">
      <dgm:prSet presAssocID="{CFAF7165-1F88-4342-A750-85FBDB2F94C1}" presName="hierRoot2" presStyleCnt="0">
        <dgm:presLayoutVars>
          <dgm:hierBranch val="init"/>
        </dgm:presLayoutVars>
      </dgm:prSet>
      <dgm:spPr/>
    </dgm:pt>
    <dgm:pt modelId="{3F4A7452-8AE7-43AD-843C-6A4926716461}" type="pres">
      <dgm:prSet presAssocID="{CFAF7165-1F88-4342-A750-85FBDB2F94C1}" presName="rootComposite" presStyleCnt="0"/>
      <dgm:spPr/>
    </dgm:pt>
    <dgm:pt modelId="{9E5AE56E-D53E-409D-9BE9-85768886E750}" type="pres">
      <dgm:prSet presAssocID="{CFAF7165-1F88-4342-A750-85FBDB2F94C1}" presName="rootText" presStyleLbl="node2" presStyleIdx="2" presStyleCnt="3" custScaleX="42904" custScaleY="31089">
        <dgm:presLayoutVars>
          <dgm:chPref val="3"/>
        </dgm:presLayoutVars>
      </dgm:prSet>
      <dgm:spPr/>
    </dgm:pt>
    <dgm:pt modelId="{A4CA3DC0-87F8-4577-AC6C-13251366464B}" type="pres">
      <dgm:prSet presAssocID="{CFAF7165-1F88-4342-A750-85FBDB2F94C1}" presName="rootConnector" presStyleLbl="node2" presStyleIdx="2" presStyleCnt="3"/>
      <dgm:spPr/>
    </dgm:pt>
    <dgm:pt modelId="{CEF25DE6-F4DA-40BD-AEB4-0005F40F2EF2}" type="pres">
      <dgm:prSet presAssocID="{CFAF7165-1F88-4342-A750-85FBDB2F94C1}" presName="hierChild4" presStyleCnt="0"/>
      <dgm:spPr/>
    </dgm:pt>
    <dgm:pt modelId="{E7373E20-B4EA-47D2-A8C2-8088AB7B7DEB}" type="pres">
      <dgm:prSet presAssocID="{CFAF7165-1F88-4342-A750-85FBDB2F94C1}" presName="hierChild5" presStyleCnt="0"/>
      <dgm:spPr/>
    </dgm:pt>
    <dgm:pt modelId="{8D61F558-78CD-4C49-9044-9B1D053E1D18}" type="pres">
      <dgm:prSet presAssocID="{D44104C8-CFD2-4587-94F5-F67BDBC0E00D}" presName="hierChild3" presStyleCnt="0"/>
      <dgm:spPr/>
    </dgm:pt>
  </dgm:ptLst>
  <dgm:cxnLst>
    <dgm:cxn modelId="{E75E3512-33C3-44FF-BB1A-83857FF86325}" type="presOf" srcId="{D44104C8-CFD2-4587-94F5-F67BDBC0E00D}" destId="{502ED999-CD38-47BA-A45B-D112C291FEEF}" srcOrd="1" destOrd="0" presId="urn:microsoft.com/office/officeart/2005/8/layout/orgChart1"/>
    <dgm:cxn modelId="{2E348216-B44D-4EB9-9F3C-A1395B594EF1}" type="presOf" srcId="{D44104C8-CFD2-4587-94F5-F67BDBC0E00D}" destId="{171044BA-4173-448C-8E9D-1644C5A28E95}" srcOrd="0" destOrd="0" presId="urn:microsoft.com/office/officeart/2005/8/layout/orgChart1"/>
    <dgm:cxn modelId="{1D86EA1D-422D-4D97-A23A-E8F1394C1319}" type="presOf" srcId="{97D1AA80-AFCE-4B0D-90AC-96214344EC17}" destId="{5C8F3705-810C-4940-A9F7-F66D8CD626C5}" srcOrd="1" destOrd="0" presId="urn:microsoft.com/office/officeart/2005/8/layout/orgChart1"/>
    <dgm:cxn modelId="{FAC38036-8C9B-4D24-949E-F40391E50C61}" type="presOf" srcId="{4D8DC7BC-F878-4CF6-8839-A6D3F9EBB414}" destId="{C5A7EF28-27EC-4791-B415-34743A49D870}" srcOrd="0" destOrd="0" presId="urn:microsoft.com/office/officeart/2005/8/layout/orgChart1"/>
    <dgm:cxn modelId="{AA194160-93E0-484D-A97B-038B8AD50B4E}" type="presOf" srcId="{97D1AA80-AFCE-4B0D-90AC-96214344EC17}" destId="{7EC4BD1C-8BC6-49C1-8C2B-E4487F8AABC0}" srcOrd="0" destOrd="0" presId="urn:microsoft.com/office/officeart/2005/8/layout/orgChart1"/>
    <dgm:cxn modelId="{A094FE61-9F46-49EE-AFFC-FFA4FB917113}" srcId="{D44104C8-CFD2-4587-94F5-F67BDBC0E00D}" destId="{BB40ADB6-83A3-4E0C-B4D7-2FAADC287F83}" srcOrd="0" destOrd="0" parTransId="{5DC0BE7E-3AA8-4143-B360-E55A752E2C1D}" sibTransId="{DC0D7FB6-4A53-4AAF-B015-25C66E6A35C7}"/>
    <dgm:cxn modelId="{4B6EBA45-04B3-4041-9119-5DC3D3083C45}" type="presOf" srcId="{D72F5F46-F172-46AC-B3A3-667120A49C83}" destId="{DD47B4B9-CA3E-4FBA-82C9-E5F4C943B563}" srcOrd="0" destOrd="0" presId="urn:microsoft.com/office/officeart/2005/8/layout/orgChart1"/>
    <dgm:cxn modelId="{322FCA73-0D04-4640-AB4B-CCACBFD238EE}" type="presOf" srcId="{CFAF7165-1F88-4342-A750-85FBDB2F94C1}" destId="{9E5AE56E-D53E-409D-9BE9-85768886E750}" srcOrd="0" destOrd="0" presId="urn:microsoft.com/office/officeart/2005/8/layout/orgChart1"/>
    <dgm:cxn modelId="{4EF33979-9068-4DF7-9045-5960F2C63302}" type="presOf" srcId="{CFAF7165-1F88-4342-A750-85FBDB2F94C1}" destId="{A4CA3DC0-87F8-4577-AC6C-13251366464B}" srcOrd="1" destOrd="0" presId="urn:microsoft.com/office/officeart/2005/8/layout/orgChart1"/>
    <dgm:cxn modelId="{3231A98B-068A-43C5-A6AB-425ADB1E5368}" type="presOf" srcId="{5DC0BE7E-3AA8-4143-B360-E55A752E2C1D}" destId="{79F79E17-A618-41A4-A479-60120AC3E6BA}" srcOrd="0" destOrd="0" presId="urn:microsoft.com/office/officeart/2005/8/layout/orgChart1"/>
    <dgm:cxn modelId="{FC048392-8AA8-41D2-AC00-43610759E21C}" type="presOf" srcId="{9AE8A1F8-D638-4034-9FAC-5F54531E3947}" destId="{FCDB581D-74C6-4D32-BB7D-EFEC18B0FFEB}" srcOrd="0" destOrd="0" presId="urn:microsoft.com/office/officeart/2005/8/layout/orgChart1"/>
    <dgm:cxn modelId="{8D0C9899-CF4F-442E-A8F1-0514B3084BF7}" srcId="{D44104C8-CFD2-4587-94F5-F67BDBC0E00D}" destId="{97D1AA80-AFCE-4B0D-90AC-96214344EC17}" srcOrd="1" destOrd="0" parTransId="{9AE8A1F8-D638-4034-9FAC-5F54531E3947}" sibTransId="{6E5E58F5-C993-434B-A9B6-8C4BFF2603B9}"/>
    <dgm:cxn modelId="{E73D85BA-BC68-44AC-8CC4-2C81029C8C82}" srcId="{4D8DC7BC-F878-4CF6-8839-A6D3F9EBB414}" destId="{D44104C8-CFD2-4587-94F5-F67BDBC0E00D}" srcOrd="0" destOrd="0" parTransId="{7D12C8B3-0EE6-4447-9C6C-7C6B5D260C63}" sibTransId="{9BB03F8C-C28E-4310-8844-D9A51AA1139A}"/>
    <dgm:cxn modelId="{50F2E5C7-8BC6-4240-9500-BE26998EE631}" type="presOf" srcId="{BB40ADB6-83A3-4E0C-B4D7-2FAADC287F83}" destId="{E8E8ADDF-9B47-41C5-9103-9FC1D5446ECB}" srcOrd="0" destOrd="0" presId="urn:microsoft.com/office/officeart/2005/8/layout/orgChart1"/>
    <dgm:cxn modelId="{A26745D7-4A5D-4969-831A-7691292BEC61}" srcId="{D44104C8-CFD2-4587-94F5-F67BDBC0E00D}" destId="{CFAF7165-1F88-4342-A750-85FBDB2F94C1}" srcOrd="2" destOrd="0" parTransId="{D72F5F46-F172-46AC-B3A3-667120A49C83}" sibTransId="{6A7E8302-7B6E-4B81-9C96-3F5E83C41ECA}"/>
    <dgm:cxn modelId="{F7C809E3-A031-43AC-ADD2-3395EFCD5ACE}" type="presOf" srcId="{BB40ADB6-83A3-4E0C-B4D7-2FAADC287F83}" destId="{E7FC6944-FF13-4487-B42C-0A6B368DBB9F}" srcOrd="1" destOrd="0" presId="urn:microsoft.com/office/officeart/2005/8/layout/orgChart1"/>
    <dgm:cxn modelId="{1A62692A-72FD-4641-AAB0-0E7980209E5A}" type="presParOf" srcId="{C5A7EF28-27EC-4791-B415-34743A49D870}" destId="{A3B3F80E-ACC8-4318-A827-9B2B0227F105}" srcOrd="0" destOrd="0" presId="urn:microsoft.com/office/officeart/2005/8/layout/orgChart1"/>
    <dgm:cxn modelId="{43E37797-D847-42B5-8B38-A224211E76ED}" type="presParOf" srcId="{A3B3F80E-ACC8-4318-A827-9B2B0227F105}" destId="{8A4C21D3-D6A3-4D51-83F8-E0B70D55D78A}" srcOrd="0" destOrd="0" presId="urn:microsoft.com/office/officeart/2005/8/layout/orgChart1"/>
    <dgm:cxn modelId="{C4A124F3-6084-4A50-AE00-CB9BC80DE130}" type="presParOf" srcId="{8A4C21D3-D6A3-4D51-83F8-E0B70D55D78A}" destId="{171044BA-4173-448C-8E9D-1644C5A28E95}" srcOrd="0" destOrd="0" presId="urn:microsoft.com/office/officeart/2005/8/layout/orgChart1"/>
    <dgm:cxn modelId="{EA10BF7E-193C-4D0B-A064-C184AF9E92A9}" type="presParOf" srcId="{8A4C21D3-D6A3-4D51-83F8-E0B70D55D78A}" destId="{502ED999-CD38-47BA-A45B-D112C291FEEF}" srcOrd="1" destOrd="0" presId="urn:microsoft.com/office/officeart/2005/8/layout/orgChart1"/>
    <dgm:cxn modelId="{4AB85CC0-3CC7-4942-B867-5DB22371517F}" type="presParOf" srcId="{A3B3F80E-ACC8-4318-A827-9B2B0227F105}" destId="{C18D99DE-4CC5-4CAD-9C14-1796ABF0694F}" srcOrd="1" destOrd="0" presId="urn:microsoft.com/office/officeart/2005/8/layout/orgChart1"/>
    <dgm:cxn modelId="{FB6426B2-D65B-47C9-8E13-DE21B48070C0}" type="presParOf" srcId="{C18D99DE-4CC5-4CAD-9C14-1796ABF0694F}" destId="{79F79E17-A618-41A4-A479-60120AC3E6BA}" srcOrd="0" destOrd="0" presId="urn:microsoft.com/office/officeart/2005/8/layout/orgChart1"/>
    <dgm:cxn modelId="{F94E3C7E-51E3-462F-A3C9-70287FE25A35}" type="presParOf" srcId="{C18D99DE-4CC5-4CAD-9C14-1796ABF0694F}" destId="{03593FE7-E4A5-470F-BD18-67186E276195}" srcOrd="1" destOrd="0" presId="urn:microsoft.com/office/officeart/2005/8/layout/orgChart1"/>
    <dgm:cxn modelId="{DA50FE1A-4F3D-403E-ABC2-73C793797288}" type="presParOf" srcId="{03593FE7-E4A5-470F-BD18-67186E276195}" destId="{AE3D32B8-BAB7-4586-9EFF-C2ABE2BED6F8}" srcOrd="0" destOrd="0" presId="urn:microsoft.com/office/officeart/2005/8/layout/orgChart1"/>
    <dgm:cxn modelId="{64B23FB2-A4A9-4EE1-B8CA-E37CF5DBF202}" type="presParOf" srcId="{AE3D32B8-BAB7-4586-9EFF-C2ABE2BED6F8}" destId="{E8E8ADDF-9B47-41C5-9103-9FC1D5446ECB}" srcOrd="0" destOrd="0" presId="urn:microsoft.com/office/officeart/2005/8/layout/orgChart1"/>
    <dgm:cxn modelId="{1EECD24F-48DB-48E1-993D-2CBD386E33B8}" type="presParOf" srcId="{AE3D32B8-BAB7-4586-9EFF-C2ABE2BED6F8}" destId="{E7FC6944-FF13-4487-B42C-0A6B368DBB9F}" srcOrd="1" destOrd="0" presId="urn:microsoft.com/office/officeart/2005/8/layout/orgChart1"/>
    <dgm:cxn modelId="{50FA21BE-08DA-437B-9CD2-D66B1734D57E}" type="presParOf" srcId="{03593FE7-E4A5-470F-BD18-67186E276195}" destId="{8A197F7F-4BC6-42E1-9C2F-59D4235718DD}" srcOrd="1" destOrd="0" presId="urn:microsoft.com/office/officeart/2005/8/layout/orgChart1"/>
    <dgm:cxn modelId="{E76D514F-6424-4376-A7C6-1F1B4FC71D3E}" type="presParOf" srcId="{03593FE7-E4A5-470F-BD18-67186E276195}" destId="{A7429622-0D05-4F95-8FFE-D14EFB43E4E3}" srcOrd="2" destOrd="0" presId="urn:microsoft.com/office/officeart/2005/8/layout/orgChart1"/>
    <dgm:cxn modelId="{0AEE312B-4606-4190-967D-7FADE78996AF}" type="presParOf" srcId="{C18D99DE-4CC5-4CAD-9C14-1796ABF0694F}" destId="{FCDB581D-74C6-4D32-BB7D-EFEC18B0FFEB}" srcOrd="2" destOrd="0" presId="urn:microsoft.com/office/officeart/2005/8/layout/orgChart1"/>
    <dgm:cxn modelId="{DD543817-CDDE-4038-BABF-2C742B13D9A4}" type="presParOf" srcId="{C18D99DE-4CC5-4CAD-9C14-1796ABF0694F}" destId="{F352EFEE-634D-4CF7-8924-76C0171E8585}" srcOrd="3" destOrd="0" presId="urn:microsoft.com/office/officeart/2005/8/layout/orgChart1"/>
    <dgm:cxn modelId="{774FCBC6-E66C-46E6-9299-454FF87DE1AE}" type="presParOf" srcId="{F352EFEE-634D-4CF7-8924-76C0171E8585}" destId="{0FE88CB5-24C7-4116-AC27-192ED656893C}" srcOrd="0" destOrd="0" presId="urn:microsoft.com/office/officeart/2005/8/layout/orgChart1"/>
    <dgm:cxn modelId="{E4BC0BE1-4AD9-492D-BECE-E640893FB6A7}" type="presParOf" srcId="{0FE88CB5-24C7-4116-AC27-192ED656893C}" destId="{7EC4BD1C-8BC6-49C1-8C2B-E4487F8AABC0}" srcOrd="0" destOrd="0" presId="urn:microsoft.com/office/officeart/2005/8/layout/orgChart1"/>
    <dgm:cxn modelId="{DFD3F865-82FF-4D92-AD3C-C366D93DD2BC}" type="presParOf" srcId="{0FE88CB5-24C7-4116-AC27-192ED656893C}" destId="{5C8F3705-810C-4940-A9F7-F66D8CD626C5}" srcOrd="1" destOrd="0" presId="urn:microsoft.com/office/officeart/2005/8/layout/orgChart1"/>
    <dgm:cxn modelId="{883AE947-ADAC-4428-B647-83D46066D18F}" type="presParOf" srcId="{F352EFEE-634D-4CF7-8924-76C0171E8585}" destId="{C3DC8D06-FEEA-4433-9519-5D86DC83C7CD}" srcOrd="1" destOrd="0" presId="urn:microsoft.com/office/officeart/2005/8/layout/orgChart1"/>
    <dgm:cxn modelId="{FE3B7755-0CC7-42DC-A7C5-B8F04F7B72D4}" type="presParOf" srcId="{F352EFEE-634D-4CF7-8924-76C0171E8585}" destId="{73390376-8EA3-426D-8CB1-D168FC943225}" srcOrd="2" destOrd="0" presId="urn:microsoft.com/office/officeart/2005/8/layout/orgChart1"/>
    <dgm:cxn modelId="{B9C768C9-741E-49DB-A2ED-04B726730485}" type="presParOf" srcId="{C18D99DE-4CC5-4CAD-9C14-1796ABF0694F}" destId="{DD47B4B9-CA3E-4FBA-82C9-E5F4C943B563}" srcOrd="4" destOrd="0" presId="urn:microsoft.com/office/officeart/2005/8/layout/orgChart1"/>
    <dgm:cxn modelId="{F69DF82A-91CB-422B-AA67-BD0A80614EC2}" type="presParOf" srcId="{C18D99DE-4CC5-4CAD-9C14-1796ABF0694F}" destId="{B81D5907-B61E-49C7-9656-94F91CB6F6E1}" srcOrd="5" destOrd="0" presId="urn:microsoft.com/office/officeart/2005/8/layout/orgChart1"/>
    <dgm:cxn modelId="{F22BF7AF-573A-4DE2-A721-5121BAE47237}" type="presParOf" srcId="{B81D5907-B61E-49C7-9656-94F91CB6F6E1}" destId="{3F4A7452-8AE7-43AD-843C-6A4926716461}" srcOrd="0" destOrd="0" presId="urn:microsoft.com/office/officeart/2005/8/layout/orgChart1"/>
    <dgm:cxn modelId="{9E458C43-09E8-409A-A077-5D0ECB3D8B9D}" type="presParOf" srcId="{3F4A7452-8AE7-43AD-843C-6A4926716461}" destId="{9E5AE56E-D53E-409D-9BE9-85768886E750}" srcOrd="0" destOrd="0" presId="urn:microsoft.com/office/officeart/2005/8/layout/orgChart1"/>
    <dgm:cxn modelId="{2335BF17-1DE5-4159-A826-78DD7BC7ED2C}" type="presParOf" srcId="{3F4A7452-8AE7-43AD-843C-6A4926716461}" destId="{A4CA3DC0-87F8-4577-AC6C-13251366464B}" srcOrd="1" destOrd="0" presId="urn:microsoft.com/office/officeart/2005/8/layout/orgChart1"/>
    <dgm:cxn modelId="{B2D310E4-B719-4DDB-A428-E5E3CC634804}" type="presParOf" srcId="{B81D5907-B61E-49C7-9656-94F91CB6F6E1}" destId="{CEF25DE6-F4DA-40BD-AEB4-0005F40F2EF2}" srcOrd="1" destOrd="0" presId="urn:microsoft.com/office/officeart/2005/8/layout/orgChart1"/>
    <dgm:cxn modelId="{A3A2CEFE-741A-413D-89C9-7061E90C26E8}" type="presParOf" srcId="{B81D5907-B61E-49C7-9656-94F91CB6F6E1}" destId="{E7373E20-B4EA-47D2-A8C2-8088AB7B7DEB}" srcOrd="2" destOrd="0" presId="urn:microsoft.com/office/officeart/2005/8/layout/orgChart1"/>
    <dgm:cxn modelId="{D5187522-AB82-435A-83FB-077D31EEFA05}" type="presParOf" srcId="{A3B3F80E-ACC8-4318-A827-9B2B0227F105}" destId="{8D61F558-78CD-4C49-9044-9B1D053E1D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8DC7BC-F878-4CF6-8839-A6D3F9EBB4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D1AA80-AFCE-4B0D-90AC-96214344EC1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Skills</a:t>
          </a:r>
        </a:p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and Inclusion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9AE8A1F8-D638-4034-9FAC-5F54531E3947}" type="parTrans" cxnId="{8D0C9899-CF4F-442E-A8F1-0514B3084BF7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5E58F5-C993-434B-A9B6-8C4BFF2603B9}" type="sibTrans" cxnId="{8D0C9899-CF4F-442E-A8F1-0514B3084BF7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8E9738C-B59D-4FB2-9F45-5756ED316F85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Principal Programme Manager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EFA8C182-66BE-472A-9EB4-CB4680C5CFC1}" type="parTrans" cxnId="{34082526-5F94-4A6B-8A4E-8591D1723270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441B11-31AC-4B9A-9863-9158886EE462}" type="sibTrans" cxnId="{34082526-5F94-4A6B-8A4E-8591D1723270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46F20D-DAFB-4F74-8BCD-3B117074788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Team Manager</a:t>
          </a:r>
        </a:p>
        <a:p>
          <a:endParaRPr lang="en-GB" sz="900" i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AD93E414-BD02-41C6-829D-B11FDF140CAB}" type="parTrans" cxnId="{7E84DFE9-C222-4B3E-8087-0D78157495C5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82D8150-D468-4CBD-89AC-FD64EAC49896}" type="sibTrans" cxnId="{7E84DFE9-C222-4B3E-8087-0D78157495C5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45FC63-388A-4ED8-B684-2114690B0AD0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Officers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12F0DCBB-70AA-49E7-86F4-C7F4090A0E18}" type="parTrans" cxnId="{F6905125-0081-4413-8554-7691415DCF86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C479DC7-3AFB-4AEC-B899-469C4DF9701F}" type="sibTrans" cxnId="{F6905125-0081-4413-8554-7691415DCF86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257698-1ECE-4C87-8996-4BAACC4FA2D1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Manager</a:t>
          </a:r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FB7147E7-8B44-415F-B331-B38352FED236}" type="parTrans" cxnId="{BCB8D8E7-06AB-4386-A790-A2F035383AB4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132BE6-9C34-40F1-B461-2D1857A2D5C8}" type="sibTrans" cxnId="{BCB8D8E7-06AB-4386-A790-A2F035383AB4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BB3F8B4-ED63-473F-B43A-086C9A13D5D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Principal Skills Manager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481FC14E-2231-4443-89B8-B6A61DC6F836}" type="parTrans" cxnId="{AB45822D-B617-4FE6-9720-CE5CDEF2CBB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C6422A-9ABA-4ADE-A66E-B72A8C50DA12}" type="sibTrans" cxnId="{AB45822D-B617-4FE6-9720-CE5CDEF2CBB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C888D9C-F609-43AD-994B-8431DAAA4A3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Managers</a:t>
          </a:r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629215-B9B3-4D77-BB20-AD8B833F5271}" type="parTrans" cxnId="{0A4C28DB-9EE9-4B24-BB99-2E5CADCAF5E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5C1C79-D6C3-4B52-8200-8FC1CF76251A}" type="sibTrans" cxnId="{0A4C28DB-9EE9-4B24-BB99-2E5CADCAF5E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201F93-FB73-43F1-A89D-45875FD96FBF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Policy and Data Officers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3BB5D483-A704-4D03-B5A5-E6C744DB1175}" type="parTrans" cxnId="{A1B1A956-37F7-4A48-B114-B58DD6519D6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B17FDF-8AEC-4615-B33F-233CFD2CDB54}" type="sibTrans" cxnId="{A1B1A956-37F7-4A48-B114-B58DD6519D6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9DFD417-9ED3-49D5-A22B-613A26574C4B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rtl="0"/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Officers 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B6E5526B-8FA3-41B6-A728-8F9EF7E18EDB}" type="parTrans" cxnId="{55A7D244-3B64-439A-A1F3-2E98D0CC5B5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9A5DC69-576E-4E49-8CC9-4E3431A68E51}" type="sibTrans" cxnId="{55A7D244-3B64-439A-A1F3-2E98D0CC5B5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3256639-63DC-4366-819A-A562A58BAA50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Inclusive Economy Adviser</a:t>
          </a:r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98E5EC90-9E43-4D7D-A551-62F0C9AEB4E6}" type="parTrans" cxnId="{EEF2EB13-6A3B-4211-AF43-0A43C8EE5B6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88D151E-8F0D-4FE5-94D9-CCD40E6CE496}" type="sibTrans" cxnId="{EEF2EB13-6A3B-4211-AF43-0A43C8EE5B6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3815DA-4C56-4EAA-837B-7BD89D42EC3F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Policy Development Officers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82BB0554-4A6A-4910-9388-192B5A3FBD63}" type="parTrans" cxnId="{B58B5320-2A11-42B3-972A-F4E4C1ECBD4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747C34-81A9-4203-9C84-0DF164D0D442}" type="sibTrans" cxnId="{B58B5320-2A11-42B3-972A-F4E4C1ECBD4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230E53F-47F2-4275-A0E7-9C4F99816B0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LGA Graduate Programme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045AF515-8831-4877-9225-7AC2BDA6A7B2}" type="parTrans" cxnId="{2CE3B870-D16E-469E-B49E-BDD6997187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D8DCF0-E64A-4654-9DE1-31CD2C1F5194}" type="sibTrans" cxnId="{2CE3B870-D16E-469E-B49E-BDD6997187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776BAD-3ED4-41B7-9072-26F797E8C92C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Senior Relationship Contract Manager</a:t>
          </a:r>
        </a:p>
        <a:p>
          <a:endParaRPr lang="en-GB" sz="900" dirty="0">
            <a:solidFill>
              <a:schemeClr val="tx1"/>
            </a:solidFill>
          </a:endParaRPr>
        </a:p>
        <a:p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58ECCB4C-8515-435E-AAE2-25CE850891D3}" type="parTrans" cxnId="{AE352335-CE27-4ADB-AB34-EB5E033401E5}">
      <dgm:prSet/>
      <dgm:spPr/>
      <dgm:t>
        <a:bodyPr/>
        <a:lstStyle/>
        <a:p>
          <a:endParaRPr lang="en-GB" sz="900"/>
        </a:p>
      </dgm:t>
    </dgm:pt>
    <dgm:pt modelId="{4257053B-8010-4D87-B7F7-5E24933D6D2E}" type="sibTrans" cxnId="{AE352335-CE27-4ADB-AB34-EB5E033401E5}">
      <dgm:prSet/>
      <dgm:spPr/>
      <dgm:t>
        <a:bodyPr/>
        <a:lstStyle/>
        <a:p>
          <a:endParaRPr lang="en-GB" sz="900"/>
        </a:p>
      </dgm:t>
    </dgm:pt>
    <dgm:pt modelId="{21262726-9B58-4C99-BB82-FA88AF26D91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Relationships Contract Managers</a:t>
          </a:r>
        </a:p>
        <a:p>
          <a:endParaRPr lang="en-GB" sz="900" dirty="0">
            <a:solidFill>
              <a:schemeClr val="tx1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F19C3435-2BB5-4643-8D65-7AE3EFECDC15}" type="parTrans" cxnId="{1029BC53-3B1F-4C7D-867A-05F481D22B66}">
      <dgm:prSet/>
      <dgm:spPr/>
      <dgm:t>
        <a:bodyPr/>
        <a:lstStyle/>
        <a:p>
          <a:endParaRPr lang="en-GB" sz="900"/>
        </a:p>
      </dgm:t>
    </dgm:pt>
    <dgm:pt modelId="{C6268DAE-F8FF-4262-8B46-A51CF66FBD9F}" type="sibTrans" cxnId="{1029BC53-3B1F-4C7D-867A-05F481D22B66}">
      <dgm:prSet/>
      <dgm:spPr/>
      <dgm:t>
        <a:bodyPr/>
        <a:lstStyle/>
        <a:p>
          <a:endParaRPr lang="en-GB" sz="900"/>
        </a:p>
      </dgm:t>
    </dgm:pt>
    <dgm:pt modelId="{D8087583-9237-4846-AF72-629024A61AF5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Relationships Contract Officer</a:t>
          </a:r>
        </a:p>
        <a:p>
          <a:endParaRPr lang="en-GB" sz="900" dirty="0">
            <a:solidFill>
              <a:schemeClr val="tx1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B1DFEB8F-D0B0-43A2-B0C7-25A3F73CD991}" type="parTrans" cxnId="{56671D5E-905E-4A0F-BBB7-7B0EF09AEA10}">
      <dgm:prSet/>
      <dgm:spPr/>
      <dgm:t>
        <a:bodyPr/>
        <a:lstStyle/>
        <a:p>
          <a:endParaRPr lang="en-GB" sz="900"/>
        </a:p>
      </dgm:t>
    </dgm:pt>
    <dgm:pt modelId="{E79122B9-38FA-4E0E-933D-B95E4AEB19B0}" type="sibTrans" cxnId="{56671D5E-905E-4A0F-BBB7-7B0EF09AEA10}">
      <dgm:prSet/>
      <dgm:spPr/>
      <dgm:t>
        <a:bodyPr/>
        <a:lstStyle/>
        <a:p>
          <a:endParaRPr lang="en-GB" sz="900"/>
        </a:p>
      </dgm:t>
    </dgm:pt>
    <dgm:pt modelId="{33C863EA-8027-499F-A63D-BD37EF618A3A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b="1" dirty="0">
            <a:solidFill>
              <a:schemeClr val="tx1"/>
            </a:solidFill>
          </a:endParaRPr>
        </a:p>
        <a:p>
          <a:r>
            <a:rPr lang="en-GB" sz="900" b="1" dirty="0">
              <a:solidFill>
                <a:schemeClr val="tx1"/>
              </a:solidFill>
            </a:rPr>
            <a:t>Senior Programme Manager  </a:t>
          </a:r>
        </a:p>
        <a:p>
          <a:endParaRPr lang="en-GB" sz="900" dirty="0">
            <a:solidFill>
              <a:schemeClr val="accent6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CA31DD36-6A0C-453C-9DAB-5BCB5619A240}" type="parTrans" cxnId="{D613C055-B1F4-41BE-91C6-4D42645296A7}">
      <dgm:prSet/>
      <dgm:spPr/>
      <dgm:t>
        <a:bodyPr/>
        <a:lstStyle/>
        <a:p>
          <a:endParaRPr lang="en-GB" sz="900"/>
        </a:p>
      </dgm:t>
    </dgm:pt>
    <dgm:pt modelId="{6A324027-C3BB-4E55-BDC9-38A812D629E4}" type="sibTrans" cxnId="{D613C055-B1F4-41BE-91C6-4D42645296A7}">
      <dgm:prSet/>
      <dgm:spPr/>
      <dgm:t>
        <a:bodyPr/>
        <a:lstStyle/>
        <a:p>
          <a:endParaRPr lang="en-GB" sz="900"/>
        </a:p>
      </dgm:t>
    </dgm:pt>
    <dgm:pt modelId="{8584DB68-2CDF-409A-9334-20D6308376FA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Performance and Data Officer</a:t>
          </a:r>
        </a:p>
        <a:p>
          <a:endParaRPr lang="en-GB" sz="900" dirty="0">
            <a:solidFill>
              <a:schemeClr val="tx1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5FA743F6-7272-4FBE-B3E5-A422C5FEE48D}" type="parTrans" cxnId="{0599D689-ED39-439F-A638-A3CA0C606C33}">
      <dgm:prSet/>
      <dgm:spPr/>
      <dgm:t>
        <a:bodyPr/>
        <a:lstStyle/>
        <a:p>
          <a:endParaRPr lang="en-GB" sz="900"/>
        </a:p>
      </dgm:t>
    </dgm:pt>
    <dgm:pt modelId="{8993B7A3-FE39-42E2-AF5E-57DA8795FF38}" type="sibTrans" cxnId="{0599D689-ED39-439F-A638-A3CA0C606C33}">
      <dgm:prSet/>
      <dgm:spPr/>
      <dgm:t>
        <a:bodyPr/>
        <a:lstStyle/>
        <a:p>
          <a:endParaRPr lang="en-GB" sz="900"/>
        </a:p>
      </dgm:t>
    </dgm:pt>
    <dgm:pt modelId="{C5A7EF28-27EC-4791-B415-34743A49D870}" type="pres">
      <dgm:prSet presAssocID="{4D8DC7BC-F878-4CF6-8839-A6D3F9EBB4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355489-FAE2-4551-8529-3D4381A1313A}" type="pres">
      <dgm:prSet presAssocID="{97D1AA80-AFCE-4B0D-90AC-96214344EC17}" presName="hierRoot1" presStyleCnt="0">
        <dgm:presLayoutVars>
          <dgm:hierBranch val="init"/>
        </dgm:presLayoutVars>
      </dgm:prSet>
      <dgm:spPr/>
    </dgm:pt>
    <dgm:pt modelId="{65ADDD30-19C2-43CA-8175-447F5803082C}" type="pres">
      <dgm:prSet presAssocID="{97D1AA80-AFCE-4B0D-90AC-96214344EC17}" presName="rootComposite1" presStyleCnt="0"/>
      <dgm:spPr/>
    </dgm:pt>
    <dgm:pt modelId="{C0628293-E84D-4263-AA34-A383BF3D3042}" type="pres">
      <dgm:prSet presAssocID="{97D1AA80-AFCE-4B0D-90AC-96214344EC17}" presName="rootText1" presStyleLbl="node0" presStyleIdx="0" presStyleCnt="1" custScaleX="111830" custScaleY="136225" custLinFactNeighborX="2341" custLinFactNeighborY="5503">
        <dgm:presLayoutVars>
          <dgm:chPref val="3"/>
        </dgm:presLayoutVars>
      </dgm:prSet>
      <dgm:spPr/>
    </dgm:pt>
    <dgm:pt modelId="{FD11E218-44B5-42C7-842E-1D2D2E59A2BC}" type="pres">
      <dgm:prSet presAssocID="{97D1AA80-AFCE-4B0D-90AC-96214344EC17}" presName="rootConnector1" presStyleLbl="node1" presStyleIdx="0" presStyleCnt="0"/>
      <dgm:spPr/>
    </dgm:pt>
    <dgm:pt modelId="{ECB7073B-35FB-44BA-85D3-0ED4827CD156}" type="pres">
      <dgm:prSet presAssocID="{97D1AA80-AFCE-4B0D-90AC-96214344EC17}" presName="hierChild2" presStyleCnt="0"/>
      <dgm:spPr/>
    </dgm:pt>
    <dgm:pt modelId="{F435993E-23AA-4FDC-B349-3106644423D3}" type="pres">
      <dgm:prSet presAssocID="{EFA8C182-66BE-472A-9EB4-CB4680C5CFC1}" presName="Name37" presStyleLbl="parChTrans1D2" presStyleIdx="0" presStyleCnt="3"/>
      <dgm:spPr/>
    </dgm:pt>
    <dgm:pt modelId="{F3018E2A-2AF1-4E2A-AD89-7E034BC28F63}" type="pres">
      <dgm:prSet presAssocID="{08E9738C-B59D-4FB2-9F45-5756ED316F85}" presName="hierRoot2" presStyleCnt="0">
        <dgm:presLayoutVars>
          <dgm:hierBranch val="init"/>
        </dgm:presLayoutVars>
      </dgm:prSet>
      <dgm:spPr/>
    </dgm:pt>
    <dgm:pt modelId="{3E53EC05-C2A2-4F93-83A0-DDD15F4C6ADD}" type="pres">
      <dgm:prSet presAssocID="{08E9738C-B59D-4FB2-9F45-5756ED316F85}" presName="rootComposite" presStyleCnt="0"/>
      <dgm:spPr/>
    </dgm:pt>
    <dgm:pt modelId="{57F9B428-F360-42BD-A285-0FB143388153}" type="pres">
      <dgm:prSet presAssocID="{08E9738C-B59D-4FB2-9F45-5756ED316F85}" presName="rootText" presStyleLbl="node2" presStyleIdx="0" presStyleCnt="3" custScaleX="116975" custScaleY="131533" custLinFactNeighborX="-2383">
        <dgm:presLayoutVars>
          <dgm:chPref val="3"/>
        </dgm:presLayoutVars>
      </dgm:prSet>
      <dgm:spPr/>
    </dgm:pt>
    <dgm:pt modelId="{8770D5A4-B88A-462D-A798-3883D7AEBA4D}" type="pres">
      <dgm:prSet presAssocID="{08E9738C-B59D-4FB2-9F45-5756ED316F85}" presName="rootConnector" presStyleLbl="node2" presStyleIdx="0" presStyleCnt="3"/>
      <dgm:spPr/>
    </dgm:pt>
    <dgm:pt modelId="{77877EBE-1620-4E03-BDBC-8F5468F6D6C0}" type="pres">
      <dgm:prSet presAssocID="{08E9738C-B59D-4FB2-9F45-5756ED316F85}" presName="hierChild4" presStyleCnt="0"/>
      <dgm:spPr/>
    </dgm:pt>
    <dgm:pt modelId="{E472F59D-5275-4C3F-8425-518B1C5C9CEF}" type="pres">
      <dgm:prSet presAssocID="{AD93E414-BD02-41C6-829D-B11FDF140CAB}" presName="Name37" presStyleLbl="parChTrans1D3" presStyleIdx="0" presStyleCnt="10"/>
      <dgm:spPr/>
    </dgm:pt>
    <dgm:pt modelId="{B038DC4B-A1D4-455F-BD39-84733827D964}" type="pres">
      <dgm:prSet presAssocID="{D746F20D-DAFB-4F74-8BCD-3B1170747888}" presName="hierRoot2" presStyleCnt="0">
        <dgm:presLayoutVars>
          <dgm:hierBranch val="init"/>
        </dgm:presLayoutVars>
      </dgm:prSet>
      <dgm:spPr/>
    </dgm:pt>
    <dgm:pt modelId="{0A5CF11D-AA41-4628-81BF-54C1FD0D9668}" type="pres">
      <dgm:prSet presAssocID="{D746F20D-DAFB-4F74-8BCD-3B1170747888}" presName="rootComposite" presStyleCnt="0"/>
      <dgm:spPr/>
    </dgm:pt>
    <dgm:pt modelId="{85C8A15D-170B-4512-9CBF-2F52BC55110B}" type="pres">
      <dgm:prSet presAssocID="{D746F20D-DAFB-4F74-8BCD-3B1170747888}" presName="rootText" presStyleLbl="node3" presStyleIdx="0" presStyleCnt="10" custScaleY="144022">
        <dgm:presLayoutVars>
          <dgm:chPref val="3"/>
        </dgm:presLayoutVars>
      </dgm:prSet>
      <dgm:spPr/>
    </dgm:pt>
    <dgm:pt modelId="{7490BCBF-B3DC-4DC5-B73B-7B296CF02A7D}" type="pres">
      <dgm:prSet presAssocID="{D746F20D-DAFB-4F74-8BCD-3B1170747888}" presName="rootConnector" presStyleLbl="node3" presStyleIdx="0" presStyleCnt="10"/>
      <dgm:spPr/>
    </dgm:pt>
    <dgm:pt modelId="{B1794B44-42E1-468C-AFD8-BF9EE1EA4E1A}" type="pres">
      <dgm:prSet presAssocID="{D746F20D-DAFB-4F74-8BCD-3B1170747888}" presName="hierChild4" presStyleCnt="0"/>
      <dgm:spPr/>
    </dgm:pt>
    <dgm:pt modelId="{A6609EEE-C969-473C-97B1-B6E95A3E50E1}" type="pres">
      <dgm:prSet presAssocID="{12F0DCBB-70AA-49E7-86F4-C7F4090A0E18}" presName="Name37" presStyleLbl="parChTrans1D4" presStyleIdx="0" presStyleCnt="3"/>
      <dgm:spPr/>
    </dgm:pt>
    <dgm:pt modelId="{DE57995D-C38E-42E8-9ED6-D109F47A461C}" type="pres">
      <dgm:prSet presAssocID="{4745FC63-388A-4ED8-B684-2114690B0AD0}" presName="hierRoot2" presStyleCnt="0">
        <dgm:presLayoutVars>
          <dgm:hierBranch val="init"/>
        </dgm:presLayoutVars>
      </dgm:prSet>
      <dgm:spPr/>
    </dgm:pt>
    <dgm:pt modelId="{A468369D-ADDB-4353-A93E-6CE3D52CA65B}" type="pres">
      <dgm:prSet presAssocID="{4745FC63-388A-4ED8-B684-2114690B0AD0}" presName="rootComposite" presStyleCnt="0"/>
      <dgm:spPr/>
    </dgm:pt>
    <dgm:pt modelId="{DAF8E671-8AF1-4AB9-8B2E-EF8314656CC9}" type="pres">
      <dgm:prSet presAssocID="{4745FC63-388A-4ED8-B684-2114690B0AD0}" presName="rootText" presStyleLbl="node4" presStyleIdx="0" presStyleCnt="3" custScaleY="171136">
        <dgm:presLayoutVars>
          <dgm:chPref val="3"/>
        </dgm:presLayoutVars>
      </dgm:prSet>
      <dgm:spPr/>
    </dgm:pt>
    <dgm:pt modelId="{0B6DD44A-290B-4D0E-BCDF-E50B7A9393ED}" type="pres">
      <dgm:prSet presAssocID="{4745FC63-388A-4ED8-B684-2114690B0AD0}" presName="rootConnector" presStyleLbl="node4" presStyleIdx="0" presStyleCnt="3"/>
      <dgm:spPr/>
    </dgm:pt>
    <dgm:pt modelId="{E73BF9CC-CD4F-4C92-A920-190CB5178454}" type="pres">
      <dgm:prSet presAssocID="{4745FC63-388A-4ED8-B684-2114690B0AD0}" presName="hierChild4" presStyleCnt="0"/>
      <dgm:spPr/>
    </dgm:pt>
    <dgm:pt modelId="{36BD3449-52AE-4D11-8198-38F322851A65}" type="pres">
      <dgm:prSet presAssocID="{4745FC63-388A-4ED8-B684-2114690B0AD0}" presName="hierChild5" presStyleCnt="0"/>
      <dgm:spPr/>
    </dgm:pt>
    <dgm:pt modelId="{8451E157-E4AF-454D-8BA4-FA4FF7925EA1}" type="pres">
      <dgm:prSet presAssocID="{D746F20D-DAFB-4F74-8BCD-3B1170747888}" presName="hierChild5" presStyleCnt="0"/>
      <dgm:spPr/>
    </dgm:pt>
    <dgm:pt modelId="{11EBC8F5-690C-431F-81BB-F8039F7EC701}" type="pres">
      <dgm:prSet presAssocID="{FB7147E7-8B44-415F-B331-B38352FED236}" presName="Name37" presStyleLbl="parChTrans1D3" presStyleIdx="1" presStyleCnt="10"/>
      <dgm:spPr/>
    </dgm:pt>
    <dgm:pt modelId="{EC32BCEA-F83D-42E0-B6EF-54EFDE8EBA06}" type="pres">
      <dgm:prSet presAssocID="{D5257698-1ECE-4C87-8996-4BAACC4FA2D1}" presName="hierRoot2" presStyleCnt="0">
        <dgm:presLayoutVars>
          <dgm:hierBranch val="init"/>
        </dgm:presLayoutVars>
      </dgm:prSet>
      <dgm:spPr/>
    </dgm:pt>
    <dgm:pt modelId="{8D620003-B39B-492C-B5A6-B6137A7361A7}" type="pres">
      <dgm:prSet presAssocID="{D5257698-1ECE-4C87-8996-4BAACC4FA2D1}" presName="rootComposite" presStyleCnt="0"/>
      <dgm:spPr/>
    </dgm:pt>
    <dgm:pt modelId="{38DED724-F36E-4574-9E39-0CE7466F8C22}" type="pres">
      <dgm:prSet presAssocID="{D5257698-1ECE-4C87-8996-4BAACC4FA2D1}" presName="rootText" presStyleLbl="node3" presStyleIdx="1" presStyleCnt="10" custScaleY="140353">
        <dgm:presLayoutVars>
          <dgm:chPref val="3"/>
        </dgm:presLayoutVars>
      </dgm:prSet>
      <dgm:spPr/>
    </dgm:pt>
    <dgm:pt modelId="{F11B390D-A251-4B54-9608-6915BAF68ACA}" type="pres">
      <dgm:prSet presAssocID="{D5257698-1ECE-4C87-8996-4BAACC4FA2D1}" presName="rootConnector" presStyleLbl="node3" presStyleIdx="1" presStyleCnt="10"/>
      <dgm:spPr/>
    </dgm:pt>
    <dgm:pt modelId="{2A9388BA-E48D-451D-9E95-F19A7BD28E18}" type="pres">
      <dgm:prSet presAssocID="{D5257698-1ECE-4C87-8996-4BAACC4FA2D1}" presName="hierChild4" presStyleCnt="0"/>
      <dgm:spPr/>
    </dgm:pt>
    <dgm:pt modelId="{5706458C-A508-48A4-B3B2-1E96D1B5A226}" type="pres">
      <dgm:prSet presAssocID="{D5257698-1ECE-4C87-8996-4BAACC4FA2D1}" presName="hierChild5" presStyleCnt="0"/>
      <dgm:spPr/>
    </dgm:pt>
    <dgm:pt modelId="{1BC843B5-0642-473B-9DE1-D530A81AFF75}" type="pres">
      <dgm:prSet presAssocID="{CA31DD36-6A0C-453C-9DAB-5BCB5619A240}" presName="Name37" presStyleLbl="parChTrans1D3" presStyleIdx="2" presStyleCnt="10"/>
      <dgm:spPr/>
    </dgm:pt>
    <dgm:pt modelId="{9CAF79C6-B652-467D-964D-8618C7C66B00}" type="pres">
      <dgm:prSet presAssocID="{33C863EA-8027-499F-A63D-BD37EF618A3A}" presName="hierRoot2" presStyleCnt="0">
        <dgm:presLayoutVars>
          <dgm:hierBranch val="init"/>
        </dgm:presLayoutVars>
      </dgm:prSet>
      <dgm:spPr/>
    </dgm:pt>
    <dgm:pt modelId="{DC5F96E9-3F9C-4512-BCF7-359EF305D4A7}" type="pres">
      <dgm:prSet presAssocID="{33C863EA-8027-499F-A63D-BD37EF618A3A}" presName="rootComposite" presStyleCnt="0"/>
      <dgm:spPr/>
    </dgm:pt>
    <dgm:pt modelId="{AF637670-2DB5-4DE9-AC69-150486173DCB}" type="pres">
      <dgm:prSet presAssocID="{33C863EA-8027-499F-A63D-BD37EF618A3A}" presName="rootText" presStyleLbl="node3" presStyleIdx="2" presStyleCnt="10" custScaleY="133675">
        <dgm:presLayoutVars>
          <dgm:chPref val="3"/>
        </dgm:presLayoutVars>
      </dgm:prSet>
      <dgm:spPr/>
    </dgm:pt>
    <dgm:pt modelId="{83859B40-1A3C-4453-88A8-9FB16C25CA6D}" type="pres">
      <dgm:prSet presAssocID="{33C863EA-8027-499F-A63D-BD37EF618A3A}" presName="rootConnector" presStyleLbl="node3" presStyleIdx="2" presStyleCnt="10"/>
      <dgm:spPr/>
    </dgm:pt>
    <dgm:pt modelId="{FA6878DC-4DFE-4846-81C4-7CB7D95D9CC6}" type="pres">
      <dgm:prSet presAssocID="{33C863EA-8027-499F-A63D-BD37EF618A3A}" presName="hierChild4" presStyleCnt="0"/>
      <dgm:spPr/>
    </dgm:pt>
    <dgm:pt modelId="{8A0C16B4-2F6C-47A4-9B58-7941EAF4E28B}" type="pres">
      <dgm:prSet presAssocID="{33C863EA-8027-499F-A63D-BD37EF618A3A}" presName="hierChild5" presStyleCnt="0"/>
      <dgm:spPr/>
    </dgm:pt>
    <dgm:pt modelId="{40129C1B-8FF3-4500-A163-C8D0B10E81AB}" type="pres">
      <dgm:prSet presAssocID="{08E9738C-B59D-4FB2-9F45-5756ED316F85}" presName="hierChild5" presStyleCnt="0"/>
      <dgm:spPr/>
    </dgm:pt>
    <dgm:pt modelId="{1867BE2E-7C4A-4B67-B1A3-305088B6E925}" type="pres">
      <dgm:prSet presAssocID="{481FC14E-2231-4443-89B8-B6A61DC6F836}" presName="Name37" presStyleLbl="parChTrans1D2" presStyleIdx="1" presStyleCnt="3"/>
      <dgm:spPr/>
    </dgm:pt>
    <dgm:pt modelId="{38803A21-BBF6-4AAB-9B53-1A62BA26DFA9}" type="pres">
      <dgm:prSet presAssocID="{ABB3F8B4-ED63-473F-B43A-086C9A13D5D7}" presName="hierRoot2" presStyleCnt="0">
        <dgm:presLayoutVars>
          <dgm:hierBranch val="init"/>
        </dgm:presLayoutVars>
      </dgm:prSet>
      <dgm:spPr/>
    </dgm:pt>
    <dgm:pt modelId="{2B9F2B5E-3B24-4C30-8468-543423825A2A}" type="pres">
      <dgm:prSet presAssocID="{ABB3F8B4-ED63-473F-B43A-086C9A13D5D7}" presName="rootComposite" presStyleCnt="0"/>
      <dgm:spPr/>
    </dgm:pt>
    <dgm:pt modelId="{C4F2373B-FB8A-49EC-B676-D8DBE0B64C1D}" type="pres">
      <dgm:prSet presAssocID="{ABB3F8B4-ED63-473F-B43A-086C9A13D5D7}" presName="rootText" presStyleLbl="node2" presStyleIdx="1" presStyleCnt="3" custScaleX="110857" custScaleY="127864">
        <dgm:presLayoutVars>
          <dgm:chPref val="3"/>
        </dgm:presLayoutVars>
      </dgm:prSet>
      <dgm:spPr/>
    </dgm:pt>
    <dgm:pt modelId="{8C8C4302-B7BB-4E65-B5FF-B29CA1495E7D}" type="pres">
      <dgm:prSet presAssocID="{ABB3F8B4-ED63-473F-B43A-086C9A13D5D7}" presName="rootConnector" presStyleLbl="node2" presStyleIdx="1" presStyleCnt="3"/>
      <dgm:spPr/>
    </dgm:pt>
    <dgm:pt modelId="{E38C95C2-1919-49C7-BBA7-6D4651A887A9}" type="pres">
      <dgm:prSet presAssocID="{ABB3F8B4-ED63-473F-B43A-086C9A13D5D7}" presName="hierChild4" presStyleCnt="0"/>
      <dgm:spPr/>
    </dgm:pt>
    <dgm:pt modelId="{B465D926-2664-4A36-9C5B-7F22B48F4FFA}" type="pres">
      <dgm:prSet presAssocID="{7C629215-B9B3-4D77-BB20-AD8B833F5271}" presName="Name37" presStyleLbl="parChTrans1D3" presStyleIdx="3" presStyleCnt="10"/>
      <dgm:spPr/>
    </dgm:pt>
    <dgm:pt modelId="{DADA6D65-80AF-4966-A2EF-D3DAC18225E1}" type="pres">
      <dgm:prSet presAssocID="{5C888D9C-F609-43AD-994B-8431DAAA4A3E}" presName="hierRoot2" presStyleCnt="0">
        <dgm:presLayoutVars>
          <dgm:hierBranch val="init"/>
        </dgm:presLayoutVars>
      </dgm:prSet>
      <dgm:spPr/>
    </dgm:pt>
    <dgm:pt modelId="{2D7CC8FC-2D1D-4E7B-B0D9-969823153C82}" type="pres">
      <dgm:prSet presAssocID="{5C888D9C-F609-43AD-994B-8431DAAA4A3E}" presName="rootComposite" presStyleCnt="0"/>
      <dgm:spPr/>
    </dgm:pt>
    <dgm:pt modelId="{77C1D23A-E24D-4104-9E34-86984858835C}" type="pres">
      <dgm:prSet presAssocID="{5C888D9C-F609-43AD-994B-8431DAAA4A3E}" presName="rootText" presStyleLbl="node3" presStyleIdx="3" presStyleCnt="10" custScaleY="139211">
        <dgm:presLayoutVars>
          <dgm:chPref val="3"/>
        </dgm:presLayoutVars>
      </dgm:prSet>
      <dgm:spPr/>
    </dgm:pt>
    <dgm:pt modelId="{E7453B39-ADCD-4A67-B524-40CF9A2B313A}" type="pres">
      <dgm:prSet presAssocID="{5C888D9C-F609-43AD-994B-8431DAAA4A3E}" presName="rootConnector" presStyleLbl="node3" presStyleIdx="3" presStyleCnt="10"/>
      <dgm:spPr/>
    </dgm:pt>
    <dgm:pt modelId="{8D1FA62C-91BB-48D4-AD91-33F3E7E33805}" type="pres">
      <dgm:prSet presAssocID="{5C888D9C-F609-43AD-994B-8431DAAA4A3E}" presName="hierChild4" presStyleCnt="0"/>
      <dgm:spPr/>
    </dgm:pt>
    <dgm:pt modelId="{6BAD6C3D-ED82-4384-99AD-80EC45176085}" type="pres">
      <dgm:prSet presAssocID="{5C888D9C-F609-43AD-994B-8431DAAA4A3E}" presName="hierChild5" presStyleCnt="0"/>
      <dgm:spPr/>
    </dgm:pt>
    <dgm:pt modelId="{C0DC1658-1327-470B-9930-BA7CF5CF16BD}" type="pres">
      <dgm:prSet presAssocID="{3BB5D483-A704-4D03-B5A5-E6C744DB1175}" presName="Name37" presStyleLbl="parChTrans1D3" presStyleIdx="4" presStyleCnt="10"/>
      <dgm:spPr/>
    </dgm:pt>
    <dgm:pt modelId="{235CC3CB-9BA4-4E3F-A22B-897C95947139}" type="pres">
      <dgm:prSet presAssocID="{20201F93-FB73-43F1-A89D-45875FD96FBF}" presName="hierRoot2" presStyleCnt="0">
        <dgm:presLayoutVars>
          <dgm:hierBranch val="init"/>
        </dgm:presLayoutVars>
      </dgm:prSet>
      <dgm:spPr/>
    </dgm:pt>
    <dgm:pt modelId="{1522F22C-934B-4B47-82ED-A755C631CEB1}" type="pres">
      <dgm:prSet presAssocID="{20201F93-FB73-43F1-A89D-45875FD96FBF}" presName="rootComposite" presStyleCnt="0"/>
      <dgm:spPr/>
    </dgm:pt>
    <dgm:pt modelId="{D473085E-0028-471A-9939-75D962AAC80E}" type="pres">
      <dgm:prSet presAssocID="{20201F93-FB73-43F1-A89D-45875FD96FBF}" presName="rootText" presStyleLbl="node3" presStyleIdx="4" presStyleCnt="10" custScaleY="233395">
        <dgm:presLayoutVars>
          <dgm:chPref val="3"/>
        </dgm:presLayoutVars>
      </dgm:prSet>
      <dgm:spPr/>
    </dgm:pt>
    <dgm:pt modelId="{64561A40-3ADC-49F3-AD4C-3792484573F6}" type="pres">
      <dgm:prSet presAssocID="{20201F93-FB73-43F1-A89D-45875FD96FBF}" presName="rootConnector" presStyleLbl="node3" presStyleIdx="4" presStyleCnt="10"/>
      <dgm:spPr/>
    </dgm:pt>
    <dgm:pt modelId="{A36E4AB9-8515-4FCB-890F-DBC280341A17}" type="pres">
      <dgm:prSet presAssocID="{20201F93-FB73-43F1-A89D-45875FD96FBF}" presName="hierChild4" presStyleCnt="0"/>
      <dgm:spPr/>
    </dgm:pt>
    <dgm:pt modelId="{995253D1-472B-4EC7-9A9E-B5BB3294282F}" type="pres">
      <dgm:prSet presAssocID="{20201F93-FB73-43F1-A89D-45875FD96FBF}" presName="hierChild5" presStyleCnt="0"/>
      <dgm:spPr/>
    </dgm:pt>
    <dgm:pt modelId="{340D0CB5-338B-4A77-B4F4-38311F5CD1DC}" type="pres">
      <dgm:prSet presAssocID="{B6E5526B-8FA3-41B6-A728-8F9EF7E18EDB}" presName="Name37" presStyleLbl="parChTrans1D3" presStyleIdx="5" presStyleCnt="10"/>
      <dgm:spPr/>
    </dgm:pt>
    <dgm:pt modelId="{76C973C1-B80D-4759-BE40-A438F0A8A7A6}" type="pres">
      <dgm:prSet presAssocID="{C9DFD417-9ED3-49D5-A22B-613A26574C4B}" presName="hierRoot2" presStyleCnt="0">
        <dgm:presLayoutVars>
          <dgm:hierBranch val="init"/>
        </dgm:presLayoutVars>
      </dgm:prSet>
      <dgm:spPr/>
    </dgm:pt>
    <dgm:pt modelId="{4486B6A7-60AF-426F-9338-D35AB0E7FE00}" type="pres">
      <dgm:prSet presAssocID="{C9DFD417-9ED3-49D5-A22B-613A26574C4B}" presName="rootComposite" presStyleCnt="0"/>
      <dgm:spPr/>
    </dgm:pt>
    <dgm:pt modelId="{4DB1F403-134B-4327-B05C-235A9D104A4C}" type="pres">
      <dgm:prSet presAssocID="{C9DFD417-9ED3-49D5-A22B-613A26574C4B}" presName="rootText" presStyleLbl="node3" presStyleIdx="5" presStyleCnt="10" custScaleY="152017">
        <dgm:presLayoutVars>
          <dgm:chPref val="3"/>
        </dgm:presLayoutVars>
      </dgm:prSet>
      <dgm:spPr/>
    </dgm:pt>
    <dgm:pt modelId="{F0061641-2984-4CF8-A5F9-6A6CB8B5CB4E}" type="pres">
      <dgm:prSet presAssocID="{C9DFD417-9ED3-49D5-A22B-613A26574C4B}" presName="rootConnector" presStyleLbl="node3" presStyleIdx="5" presStyleCnt="10"/>
      <dgm:spPr/>
    </dgm:pt>
    <dgm:pt modelId="{A1A7F4DA-1557-4049-8F71-0CFAA1387C55}" type="pres">
      <dgm:prSet presAssocID="{C9DFD417-9ED3-49D5-A22B-613A26574C4B}" presName="hierChild4" presStyleCnt="0"/>
      <dgm:spPr/>
    </dgm:pt>
    <dgm:pt modelId="{14FED0EE-34D8-4173-B112-690D35F3FF98}" type="pres">
      <dgm:prSet presAssocID="{C9DFD417-9ED3-49D5-A22B-613A26574C4B}" presName="hierChild5" presStyleCnt="0"/>
      <dgm:spPr/>
    </dgm:pt>
    <dgm:pt modelId="{30C8A1A9-F064-460D-B2F1-8CD1FF5D2E79}" type="pres">
      <dgm:prSet presAssocID="{58ECCB4C-8515-435E-AAE2-25CE850891D3}" presName="Name37" presStyleLbl="parChTrans1D3" presStyleIdx="6" presStyleCnt="10"/>
      <dgm:spPr/>
    </dgm:pt>
    <dgm:pt modelId="{D2192E2C-B21A-4DBD-8829-3C318ED715C7}" type="pres">
      <dgm:prSet presAssocID="{DC776BAD-3ED4-41B7-9072-26F797E8C92C}" presName="hierRoot2" presStyleCnt="0">
        <dgm:presLayoutVars>
          <dgm:hierBranch val="init"/>
        </dgm:presLayoutVars>
      </dgm:prSet>
      <dgm:spPr/>
    </dgm:pt>
    <dgm:pt modelId="{CB78C3C6-9645-47DB-ADB6-2F0307807738}" type="pres">
      <dgm:prSet presAssocID="{DC776BAD-3ED4-41B7-9072-26F797E8C92C}" presName="rootComposite" presStyleCnt="0"/>
      <dgm:spPr/>
    </dgm:pt>
    <dgm:pt modelId="{AAA6B546-25A4-493D-826A-6059AB9C0C0D}" type="pres">
      <dgm:prSet presAssocID="{DC776BAD-3ED4-41B7-9072-26F797E8C92C}" presName="rootText" presStyleLbl="node3" presStyleIdx="6" presStyleCnt="10" custScaleY="140810">
        <dgm:presLayoutVars>
          <dgm:chPref val="3"/>
        </dgm:presLayoutVars>
      </dgm:prSet>
      <dgm:spPr/>
    </dgm:pt>
    <dgm:pt modelId="{E03F7480-CF41-4353-8F7B-363D7D661DAD}" type="pres">
      <dgm:prSet presAssocID="{DC776BAD-3ED4-41B7-9072-26F797E8C92C}" presName="rootConnector" presStyleLbl="node3" presStyleIdx="6" presStyleCnt="10"/>
      <dgm:spPr/>
    </dgm:pt>
    <dgm:pt modelId="{66372DC0-2ECD-48B4-AE67-70E8957288DD}" type="pres">
      <dgm:prSet presAssocID="{DC776BAD-3ED4-41B7-9072-26F797E8C92C}" presName="hierChild4" presStyleCnt="0"/>
      <dgm:spPr/>
    </dgm:pt>
    <dgm:pt modelId="{2268FE1F-C308-4F82-9BA9-D6217D19C7AE}" type="pres">
      <dgm:prSet presAssocID="{F19C3435-2BB5-4643-8D65-7AE3EFECDC15}" presName="Name37" presStyleLbl="parChTrans1D4" presStyleIdx="1" presStyleCnt="3"/>
      <dgm:spPr/>
    </dgm:pt>
    <dgm:pt modelId="{0C9CA088-B8BF-454F-9621-39A2EF5EEAF7}" type="pres">
      <dgm:prSet presAssocID="{21262726-9B58-4C99-BB82-FA88AF26D918}" presName="hierRoot2" presStyleCnt="0">
        <dgm:presLayoutVars>
          <dgm:hierBranch val="init"/>
        </dgm:presLayoutVars>
      </dgm:prSet>
      <dgm:spPr/>
    </dgm:pt>
    <dgm:pt modelId="{D9691B09-4519-486A-B074-A83856A219FB}" type="pres">
      <dgm:prSet presAssocID="{21262726-9B58-4C99-BB82-FA88AF26D918}" presName="rootComposite" presStyleCnt="0"/>
      <dgm:spPr/>
    </dgm:pt>
    <dgm:pt modelId="{5C073AFB-6D14-4DAC-955D-B4B0AA9862E1}" type="pres">
      <dgm:prSet presAssocID="{21262726-9B58-4C99-BB82-FA88AF26D918}" presName="rootText" presStyleLbl="node4" presStyleIdx="1" presStyleCnt="3" custScaleY="169727">
        <dgm:presLayoutVars>
          <dgm:chPref val="3"/>
        </dgm:presLayoutVars>
      </dgm:prSet>
      <dgm:spPr/>
    </dgm:pt>
    <dgm:pt modelId="{08CE74B9-AFD8-4634-8DFD-8EBF35AF4F5F}" type="pres">
      <dgm:prSet presAssocID="{21262726-9B58-4C99-BB82-FA88AF26D918}" presName="rootConnector" presStyleLbl="node4" presStyleIdx="1" presStyleCnt="3"/>
      <dgm:spPr/>
    </dgm:pt>
    <dgm:pt modelId="{A483FCE5-223E-4B16-A832-3104174280D4}" type="pres">
      <dgm:prSet presAssocID="{21262726-9B58-4C99-BB82-FA88AF26D918}" presName="hierChild4" presStyleCnt="0"/>
      <dgm:spPr/>
    </dgm:pt>
    <dgm:pt modelId="{E3917F83-9F9E-40E6-B945-3D84F7C9A78D}" type="pres">
      <dgm:prSet presAssocID="{21262726-9B58-4C99-BB82-FA88AF26D918}" presName="hierChild5" presStyleCnt="0"/>
      <dgm:spPr/>
    </dgm:pt>
    <dgm:pt modelId="{E1412CE0-C3DE-4A18-9EC1-2C425D1F905A}" type="pres">
      <dgm:prSet presAssocID="{B1DFEB8F-D0B0-43A2-B0C7-25A3F73CD991}" presName="Name37" presStyleLbl="parChTrans1D4" presStyleIdx="2" presStyleCnt="3"/>
      <dgm:spPr/>
    </dgm:pt>
    <dgm:pt modelId="{FE675CE7-D2C7-4708-BD20-20C3D188103D}" type="pres">
      <dgm:prSet presAssocID="{D8087583-9237-4846-AF72-629024A61AF5}" presName="hierRoot2" presStyleCnt="0">
        <dgm:presLayoutVars>
          <dgm:hierBranch val="init"/>
        </dgm:presLayoutVars>
      </dgm:prSet>
      <dgm:spPr/>
    </dgm:pt>
    <dgm:pt modelId="{27F2C391-6479-4002-B4FA-56A44D2ACE47}" type="pres">
      <dgm:prSet presAssocID="{D8087583-9237-4846-AF72-629024A61AF5}" presName="rootComposite" presStyleCnt="0"/>
      <dgm:spPr/>
    </dgm:pt>
    <dgm:pt modelId="{0B44E93C-1D8E-4937-B6C3-3E1C571A05A3}" type="pres">
      <dgm:prSet presAssocID="{D8087583-9237-4846-AF72-629024A61AF5}" presName="rootText" presStyleLbl="node4" presStyleIdx="2" presStyleCnt="3" custScaleY="125172">
        <dgm:presLayoutVars>
          <dgm:chPref val="3"/>
        </dgm:presLayoutVars>
      </dgm:prSet>
      <dgm:spPr/>
    </dgm:pt>
    <dgm:pt modelId="{2D283A5F-CD9D-4189-B71C-191BCDF70121}" type="pres">
      <dgm:prSet presAssocID="{D8087583-9237-4846-AF72-629024A61AF5}" presName="rootConnector" presStyleLbl="node4" presStyleIdx="2" presStyleCnt="3"/>
      <dgm:spPr/>
    </dgm:pt>
    <dgm:pt modelId="{F763BD3F-F5CD-4817-AC33-5BFEF1C8FB81}" type="pres">
      <dgm:prSet presAssocID="{D8087583-9237-4846-AF72-629024A61AF5}" presName="hierChild4" presStyleCnt="0"/>
      <dgm:spPr/>
    </dgm:pt>
    <dgm:pt modelId="{BE03D445-F5DF-4513-94DE-8F9282B02241}" type="pres">
      <dgm:prSet presAssocID="{D8087583-9237-4846-AF72-629024A61AF5}" presName="hierChild5" presStyleCnt="0"/>
      <dgm:spPr/>
    </dgm:pt>
    <dgm:pt modelId="{E6FD2062-6C80-4D84-8441-22239FB823B1}" type="pres">
      <dgm:prSet presAssocID="{DC776BAD-3ED4-41B7-9072-26F797E8C92C}" presName="hierChild5" presStyleCnt="0"/>
      <dgm:spPr/>
    </dgm:pt>
    <dgm:pt modelId="{84FA5199-3081-49FC-8101-A7C50ABE2EC6}" type="pres">
      <dgm:prSet presAssocID="{5FA743F6-7272-4FBE-B3E5-A422C5FEE48D}" presName="Name37" presStyleLbl="parChTrans1D3" presStyleIdx="7" presStyleCnt="10"/>
      <dgm:spPr/>
    </dgm:pt>
    <dgm:pt modelId="{8389E609-BAEE-47A3-85E0-9BA656015966}" type="pres">
      <dgm:prSet presAssocID="{8584DB68-2CDF-409A-9334-20D6308376FA}" presName="hierRoot2" presStyleCnt="0">
        <dgm:presLayoutVars>
          <dgm:hierBranch val="init"/>
        </dgm:presLayoutVars>
      </dgm:prSet>
      <dgm:spPr/>
    </dgm:pt>
    <dgm:pt modelId="{38B58B8F-E221-4C30-B77A-D05BD19D72F2}" type="pres">
      <dgm:prSet presAssocID="{8584DB68-2CDF-409A-9334-20D6308376FA}" presName="rootComposite" presStyleCnt="0"/>
      <dgm:spPr/>
    </dgm:pt>
    <dgm:pt modelId="{54984A9A-0FA8-4F48-9435-61E61434D64C}" type="pres">
      <dgm:prSet presAssocID="{8584DB68-2CDF-409A-9334-20D6308376FA}" presName="rootText" presStyleLbl="node3" presStyleIdx="7" presStyleCnt="10" custScaleY="131490">
        <dgm:presLayoutVars>
          <dgm:chPref val="3"/>
        </dgm:presLayoutVars>
      </dgm:prSet>
      <dgm:spPr/>
    </dgm:pt>
    <dgm:pt modelId="{211526E4-3048-467A-8410-017AA150D1D9}" type="pres">
      <dgm:prSet presAssocID="{8584DB68-2CDF-409A-9334-20D6308376FA}" presName="rootConnector" presStyleLbl="node3" presStyleIdx="7" presStyleCnt="10"/>
      <dgm:spPr/>
    </dgm:pt>
    <dgm:pt modelId="{2724D31A-EF54-44AC-9032-9FF39B63A39D}" type="pres">
      <dgm:prSet presAssocID="{8584DB68-2CDF-409A-9334-20D6308376FA}" presName="hierChild4" presStyleCnt="0"/>
      <dgm:spPr/>
    </dgm:pt>
    <dgm:pt modelId="{777EF12F-E372-4B29-A807-0BE656E0BFE0}" type="pres">
      <dgm:prSet presAssocID="{8584DB68-2CDF-409A-9334-20D6308376FA}" presName="hierChild5" presStyleCnt="0"/>
      <dgm:spPr/>
    </dgm:pt>
    <dgm:pt modelId="{C12561BC-5872-48F6-80D6-F7E93D724368}" type="pres">
      <dgm:prSet presAssocID="{ABB3F8B4-ED63-473F-B43A-086C9A13D5D7}" presName="hierChild5" presStyleCnt="0"/>
      <dgm:spPr/>
    </dgm:pt>
    <dgm:pt modelId="{FF9660E8-7783-47D5-8FE6-294E043D7597}" type="pres">
      <dgm:prSet presAssocID="{98E5EC90-9E43-4D7D-A551-62F0C9AEB4E6}" presName="Name37" presStyleLbl="parChTrans1D2" presStyleIdx="2" presStyleCnt="3"/>
      <dgm:spPr/>
    </dgm:pt>
    <dgm:pt modelId="{DE530A66-EC8F-492F-A38F-990213B69A57}" type="pres">
      <dgm:prSet presAssocID="{93256639-63DC-4366-819A-A562A58BAA50}" presName="hierRoot2" presStyleCnt="0">
        <dgm:presLayoutVars>
          <dgm:hierBranch val="init"/>
        </dgm:presLayoutVars>
      </dgm:prSet>
      <dgm:spPr/>
    </dgm:pt>
    <dgm:pt modelId="{DCBDE277-73E7-46DC-8357-4016A459DC1B}" type="pres">
      <dgm:prSet presAssocID="{93256639-63DC-4366-819A-A562A58BAA50}" presName="rootComposite" presStyleCnt="0"/>
      <dgm:spPr/>
    </dgm:pt>
    <dgm:pt modelId="{5E2E671F-6E88-4513-83EE-7CC6AC0E6E2F}" type="pres">
      <dgm:prSet presAssocID="{93256639-63DC-4366-819A-A562A58BAA50}" presName="rootText" presStyleLbl="node2" presStyleIdx="2" presStyleCnt="3" custScaleX="115018" custScaleY="119042">
        <dgm:presLayoutVars>
          <dgm:chPref val="3"/>
        </dgm:presLayoutVars>
      </dgm:prSet>
      <dgm:spPr/>
    </dgm:pt>
    <dgm:pt modelId="{A8A64B14-18AB-457F-A5A8-9ED130B1D585}" type="pres">
      <dgm:prSet presAssocID="{93256639-63DC-4366-819A-A562A58BAA50}" presName="rootConnector" presStyleLbl="node2" presStyleIdx="2" presStyleCnt="3"/>
      <dgm:spPr/>
    </dgm:pt>
    <dgm:pt modelId="{0069E4A7-1ECA-4158-8335-5AE39CE92C02}" type="pres">
      <dgm:prSet presAssocID="{93256639-63DC-4366-819A-A562A58BAA50}" presName="hierChild4" presStyleCnt="0"/>
      <dgm:spPr/>
    </dgm:pt>
    <dgm:pt modelId="{19EFB67F-C2C5-44D8-8D94-80F670660DA9}" type="pres">
      <dgm:prSet presAssocID="{82BB0554-4A6A-4910-9388-192B5A3FBD63}" presName="Name37" presStyleLbl="parChTrans1D3" presStyleIdx="8" presStyleCnt="10"/>
      <dgm:spPr/>
    </dgm:pt>
    <dgm:pt modelId="{F13CF6A1-880F-4E4B-91EA-A8982281B216}" type="pres">
      <dgm:prSet presAssocID="{0C3815DA-4C56-4EAA-837B-7BD89D42EC3F}" presName="hierRoot2" presStyleCnt="0">
        <dgm:presLayoutVars>
          <dgm:hierBranch val="init"/>
        </dgm:presLayoutVars>
      </dgm:prSet>
      <dgm:spPr/>
    </dgm:pt>
    <dgm:pt modelId="{3C6A154D-217E-4401-9092-143763EA4AAA}" type="pres">
      <dgm:prSet presAssocID="{0C3815DA-4C56-4EAA-837B-7BD89D42EC3F}" presName="rootComposite" presStyleCnt="0"/>
      <dgm:spPr/>
    </dgm:pt>
    <dgm:pt modelId="{EA955F9F-53B4-4667-8048-F99976F613F2}" type="pres">
      <dgm:prSet presAssocID="{0C3815DA-4C56-4EAA-837B-7BD89D42EC3F}" presName="rootText" presStyleLbl="node3" presStyleIdx="8" presStyleCnt="10" custScaleY="165672">
        <dgm:presLayoutVars>
          <dgm:chPref val="3"/>
        </dgm:presLayoutVars>
      </dgm:prSet>
      <dgm:spPr/>
    </dgm:pt>
    <dgm:pt modelId="{551BACE6-00B3-4F6C-AC7A-CAFF245DE2C3}" type="pres">
      <dgm:prSet presAssocID="{0C3815DA-4C56-4EAA-837B-7BD89D42EC3F}" presName="rootConnector" presStyleLbl="node3" presStyleIdx="8" presStyleCnt="10"/>
      <dgm:spPr/>
    </dgm:pt>
    <dgm:pt modelId="{88F14855-3A65-4850-BBB7-72B09EFB16BF}" type="pres">
      <dgm:prSet presAssocID="{0C3815DA-4C56-4EAA-837B-7BD89D42EC3F}" presName="hierChild4" presStyleCnt="0"/>
      <dgm:spPr/>
    </dgm:pt>
    <dgm:pt modelId="{DF2A4E06-F819-49D6-B481-55A99AE19AB7}" type="pres">
      <dgm:prSet presAssocID="{0C3815DA-4C56-4EAA-837B-7BD89D42EC3F}" presName="hierChild5" presStyleCnt="0"/>
      <dgm:spPr/>
    </dgm:pt>
    <dgm:pt modelId="{E70536DB-B294-42FC-A802-F6086183D597}" type="pres">
      <dgm:prSet presAssocID="{045AF515-8831-4877-9225-7AC2BDA6A7B2}" presName="Name37" presStyleLbl="parChTrans1D3" presStyleIdx="9" presStyleCnt="10"/>
      <dgm:spPr/>
    </dgm:pt>
    <dgm:pt modelId="{2EC58392-F599-47B7-8A3B-F83A5EFF34F9}" type="pres">
      <dgm:prSet presAssocID="{2230E53F-47F2-4275-A0E7-9C4F99816B04}" presName="hierRoot2" presStyleCnt="0">
        <dgm:presLayoutVars>
          <dgm:hierBranch val="init"/>
        </dgm:presLayoutVars>
      </dgm:prSet>
      <dgm:spPr/>
    </dgm:pt>
    <dgm:pt modelId="{6365242F-D5FC-4B31-A0AF-1DF1EB9BEFF5}" type="pres">
      <dgm:prSet presAssocID="{2230E53F-47F2-4275-A0E7-9C4F99816B04}" presName="rootComposite" presStyleCnt="0"/>
      <dgm:spPr/>
    </dgm:pt>
    <dgm:pt modelId="{59FDC55C-7197-4570-B3D6-04F2D6624638}" type="pres">
      <dgm:prSet presAssocID="{2230E53F-47F2-4275-A0E7-9C4F99816B04}" presName="rootText" presStyleLbl="node3" presStyleIdx="9" presStyleCnt="10" custScaleY="129987">
        <dgm:presLayoutVars>
          <dgm:chPref val="3"/>
        </dgm:presLayoutVars>
      </dgm:prSet>
      <dgm:spPr/>
    </dgm:pt>
    <dgm:pt modelId="{06BA2B98-B938-4C98-8943-EB3B861CAAA2}" type="pres">
      <dgm:prSet presAssocID="{2230E53F-47F2-4275-A0E7-9C4F99816B04}" presName="rootConnector" presStyleLbl="node3" presStyleIdx="9" presStyleCnt="10"/>
      <dgm:spPr/>
    </dgm:pt>
    <dgm:pt modelId="{266EA35C-2A5B-4CC6-9489-D820D369321E}" type="pres">
      <dgm:prSet presAssocID="{2230E53F-47F2-4275-A0E7-9C4F99816B04}" presName="hierChild4" presStyleCnt="0"/>
      <dgm:spPr/>
    </dgm:pt>
    <dgm:pt modelId="{44B03317-CBB9-4466-8773-DB9587657675}" type="pres">
      <dgm:prSet presAssocID="{2230E53F-47F2-4275-A0E7-9C4F99816B04}" presName="hierChild5" presStyleCnt="0"/>
      <dgm:spPr/>
    </dgm:pt>
    <dgm:pt modelId="{6CB89D6F-E277-4FFF-9B40-A6CE48896F31}" type="pres">
      <dgm:prSet presAssocID="{93256639-63DC-4366-819A-A562A58BAA50}" presName="hierChild5" presStyleCnt="0"/>
      <dgm:spPr/>
    </dgm:pt>
    <dgm:pt modelId="{A4102136-53F8-40B2-8CCC-6220928D5835}" type="pres">
      <dgm:prSet presAssocID="{97D1AA80-AFCE-4B0D-90AC-96214344EC17}" presName="hierChild3" presStyleCnt="0"/>
      <dgm:spPr/>
    </dgm:pt>
  </dgm:ptLst>
  <dgm:cxnLst>
    <dgm:cxn modelId="{5D8D4904-9DC0-4364-865A-F93A5003E0A8}" type="presOf" srcId="{ABB3F8B4-ED63-473F-B43A-086C9A13D5D7}" destId="{8C8C4302-B7BB-4E65-B5FF-B29CA1495E7D}" srcOrd="1" destOrd="0" presId="urn:microsoft.com/office/officeart/2005/8/layout/orgChart1"/>
    <dgm:cxn modelId="{8D272E05-A34B-46FB-8C4F-05E1BF340033}" type="presOf" srcId="{20201F93-FB73-43F1-A89D-45875FD96FBF}" destId="{64561A40-3ADC-49F3-AD4C-3792484573F6}" srcOrd="1" destOrd="0" presId="urn:microsoft.com/office/officeart/2005/8/layout/orgChart1"/>
    <dgm:cxn modelId="{61BCBD0C-399C-4576-B9C8-D2BB40586554}" type="presOf" srcId="{3BB5D483-A704-4D03-B5A5-E6C744DB1175}" destId="{C0DC1658-1327-470B-9930-BA7CF5CF16BD}" srcOrd="0" destOrd="0" presId="urn:microsoft.com/office/officeart/2005/8/layout/orgChart1"/>
    <dgm:cxn modelId="{20D5A112-BA36-4E8D-92FD-7C6FDD5873D4}" type="presOf" srcId="{EFA8C182-66BE-472A-9EB4-CB4680C5CFC1}" destId="{F435993E-23AA-4FDC-B349-3106644423D3}" srcOrd="0" destOrd="0" presId="urn:microsoft.com/office/officeart/2005/8/layout/orgChart1"/>
    <dgm:cxn modelId="{EEF2EB13-6A3B-4211-AF43-0A43C8EE5B6E}" srcId="{97D1AA80-AFCE-4B0D-90AC-96214344EC17}" destId="{93256639-63DC-4366-819A-A562A58BAA50}" srcOrd="2" destOrd="0" parTransId="{98E5EC90-9E43-4D7D-A551-62F0C9AEB4E6}" sibTransId="{688D151E-8F0D-4FE5-94D9-CCD40E6CE496}"/>
    <dgm:cxn modelId="{46376415-FAFE-436D-B20F-3FD953F690F0}" type="presOf" srcId="{12F0DCBB-70AA-49E7-86F4-C7F4090A0E18}" destId="{A6609EEE-C969-473C-97B1-B6E95A3E50E1}" srcOrd="0" destOrd="0" presId="urn:microsoft.com/office/officeart/2005/8/layout/orgChart1"/>
    <dgm:cxn modelId="{CE1E411A-1C02-4F3C-966A-407B7C3A5CCF}" type="presOf" srcId="{C9DFD417-9ED3-49D5-A22B-613A26574C4B}" destId="{4DB1F403-134B-4327-B05C-235A9D104A4C}" srcOrd="0" destOrd="0" presId="urn:microsoft.com/office/officeart/2005/8/layout/orgChart1"/>
    <dgm:cxn modelId="{B58B5320-2A11-42B3-972A-F4E4C1ECBD4B}" srcId="{93256639-63DC-4366-819A-A562A58BAA50}" destId="{0C3815DA-4C56-4EAA-837B-7BD89D42EC3F}" srcOrd="0" destOrd="0" parTransId="{82BB0554-4A6A-4910-9388-192B5A3FBD63}" sibTransId="{7B747C34-81A9-4203-9C84-0DF164D0D442}"/>
    <dgm:cxn modelId="{7E675720-F869-4D30-8749-952AD5A346CC}" type="presOf" srcId="{97D1AA80-AFCE-4B0D-90AC-96214344EC17}" destId="{FD11E218-44B5-42C7-842E-1D2D2E59A2BC}" srcOrd="1" destOrd="0" presId="urn:microsoft.com/office/officeart/2005/8/layout/orgChart1"/>
    <dgm:cxn modelId="{F6905125-0081-4413-8554-7691415DCF86}" srcId="{D746F20D-DAFB-4F74-8BCD-3B1170747888}" destId="{4745FC63-388A-4ED8-B684-2114690B0AD0}" srcOrd="0" destOrd="0" parTransId="{12F0DCBB-70AA-49E7-86F4-C7F4090A0E18}" sibTransId="{3C479DC7-3AFB-4AEC-B899-469C4DF9701F}"/>
    <dgm:cxn modelId="{34082526-5F94-4A6B-8A4E-8591D1723270}" srcId="{97D1AA80-AFCE-4B0D-90AC-96214344EC17}" destId="{08E9738C-B59D-4FB2-9F45-5756ED316F85}" srcOrd="0" destOrd="0" parTransId="{EFA8C182-66BE-472A-9EB4-CB4680C5CFC1}" sibTransId="{D8441B11-31AC-4B9A-9863-9158886EE462}"/>
    <dgm:cxn modelId="{AB45822D-B617-4FE6-9720-CE5CDEF2CBBE}" srcId="{97D1AA80-AFCE-4B0D-90AC-96214344EC17}" destId="{ABB3F8B4-ED63-473F-B43A-086C9A13D5D7}" srcOrd="1" destOrd="0" parTransId="{481FC14E-2231-4443-89B8-B6A61DC6F836}" sibTransId="{AFC6422A-9ABA-4ADE-A66E-B72A8C50DA12}"/>
    <dgm:cxn modelId="{34E0D02D-9876-4419-8DA7-C8B83677B08C}" type="presOf" srcId="{D5257698-1ECE-4C87-8996-4BAACC4FA2D1}" destId="{38DED724-F36E-4574-9E39-0CE7466F8C22}" srcOrd="0" destOrd="0" presId="urn:microsoft.com/office/officeart/2005/8/layout/orgChart1"/>
    <dgm:cxn modelId="{55F6A82F-B922-4598-B63C-D258039ED998}" type="presOf" srcId="{21262726-9B58-4C99-BB82-FA88AF26D918}" destId="{5C073AFB-6D14-4DAC-955D-B4B0AA9862E1}" srcOrd="0" destOrd="0" presId="urn:microsoft.com/office/officeart/2005/8/layout/orgChart1"/>
    <dgm:cxn modelId="{8AEC4030-CF6B-4516-B538-55739179FBF9}" type="presOf" srcId="{5C888D9C-F609-43AD-994B-8431DAAA4A3E}" destId="{77C1D23A-E24D-4104-9E34-86984858835C}" srcOrd="0" destOrd="0" presId="urn:microsoft.com/office/officeart/2005/8/layout/orgChart1"/>
    <dgm:cxn modelId="{CD96C332-5FBE-4F46-B7EC-78D3A45D483B}" type="presOf" srcId="{0C3815DA-4C56-4EAA-837B-7BD89D42EC3F}" destId="{551BACE6-00B3-4F6C-AC7A-CAFF245DE2C3}" srcOrd="1" destOrd="0" presId="urn:microsoft.com/office/officeart/2005/8/layout/orgChart1"/>
    <dgm:cxn modelId="{AE352335-CE27-4ADB-AB34-EB5E033401E5}" srcId="{ABB3F8B4-ED63-473F-B43A-086C9A13D5D7}" destId="{DC776BAD-3ED4-41B7-9072-26F797E8C92C}" srcOrd="3" destOrd="0" parTransId="{58ECCB4C-8515-435E-AAE2-25CE850891D3}" sibTransId="{4257053B-8010-4D87-B7F7-5E24933D6D2E}"/>
    <dgm:cxn modelId="{FAC38036-8C9B-4D24-949E-F40391E50C61}" type="presOf" srcId="{4D8DC7BC-F878-4CF6-8839-A6D3F9EBB414}" destId="{C5A7EF28-27EC-4791-B415-34743A49D870}" srcOrd="0" destOrd="0" presId="urn:microsoft.com/office/officeart/2005/8/layout/orgChart1"/>
    <dgm:cxn modelId="{1774A137-FDE1-4095-BB66-CCF3DF78FB38}" type="presOf" srcId="{AD93E414-BD02-41C6-829D-B11FDF140CAB}" destId="{E472F59D-5275-4C3F-8425-518B1C5C9CEF}" srcOrd="0" destOrd="0" presId="urn:microsoft.com/office/officeart/2005/8/layout/orgChart1"/>
    <dgm:cxn modelId="{3985D93A-A4BF-4408-B2D6-1DA62DD5E8BD}" type="presOf" srcId="{D8087583-9237-4846-AF72-629024A61AF5}" destId="{0B44E93C-1D8E-4937-B6C3-3E1C571A05A3}" srcOrd="0" destOrd="0" presId="urn:microsoft.com/office/officeart/2005/8/layout/orgChart1"/>
    <dgm:cxn modelId="{1A2D173C-FFF3-4154-A143-31099DEAFAEE}" type="presOf" srcId="{DC776BAD-3ED4-41B7-9072-26F797E8C92C}" destId="{E03F7480-CF41-4353-8F7B-363D7D661DAD}" srcOrd="1" destOrd="0" presId="urn:microsoft.com/office/officeart/2005/8/layout/orgChart1"/>
    <dgm:cxn modelId="{56671D5E-905E-4A0F-BBB7-7B0EF09AEA10}" srcId="{DC776BAD-3ED4-41B7-9072-26F797E8C92C}" destId="{D8087583-9237-4846-AF72-629024A61AF5}" srcOrd="1" destOrd="0" parTransId="{B1DFEB8F-D0B0-43A2-B0C7-25A3F73CD991}" sibTransId="{E79122B9-38FA-4E0E-933D-B95E4AEB19B0}"/>
    <dgm:cxn modelId="{FABA3F61-C60B-49C4-981E-C3AC11258FD2}" type="presOf" srcId="{93256639-63DC-4366-819A-A562A58BAA50}" destId="{5E2E671F-6E88-4513-83EE-7CC6AC0E6E2F}" srcOrd="0" destOrd="0" presId="urn:microsoft.com/office/officeart/2005/8/layout/orgChart1"/>
    <dgm:cxn modelId="{76B92764-FD86-41D2-B2B9-274C16186780}" type="presOf" srcId="{ABB3F8B4-ED63-473F-B43A-086C9A13D5D7}" destId="{C4F2373B-FB8A-49EC-B676-D8DBE0B64C1D}" srcOrd="0" destOrd="0" presId="urn:microsoft.com/office/officeart/2005/8/layout/orgChart1"/>
    <dgm:cxn modelId="{55A7D244-3B64-439A-A1F3-2E98D0CC5B53}" srcId="{ABB3F8B4-ED63-473F-B43A-086C9A13D5D7}" destId="{C9DFD417-9ED3-49D5-A22B-613A26574C4B}" srcOrd="2" destOrd="0" parTransId="{B6E5526B-8FA3-41B6-A728-8F9EF7E18EDB}" sibTransId="{C9A5DC69-576E-4E49-8CC9-4E3431A68E51}"/>
    <dgm:cxn modelId="{14472269-A57B-4D1A-8D49-937E8843AE66}" type="presOf" srcId="{33C863EA-8027-499F-A63D-BD37EF618A3A}" destId="{83859B40-1A3C-4453-88A8-9FB16C25CA6D}" srcOrd="1" destOrd="0" presId="urn:microsoft.com/office/officeart/2005/8/layout/orgChart1"/>
    <dgm:cxn modelId="{108B4B69-A283-4BF7-91C4-1AC5DA5AC5B2}" type="presOf" srcId="{481FC14E-2231-4443-89B8-B6A61DC6F836}" destId="{1867BE2E-7C4A-4B67-B1A3-305088B6E925}" srcOrd="0" destOrd="0" presId="urn:microsoft.com/office/officeart/2005/8/layout/orgChart1"/>
    <dgm:cxn modelId="{94199569-2107-417C-9279-3BDBAF15A46D}" type="presOf" srcId="{F19C3435-2BB5-4643-8D65-7AE3EFECDC15}" destId="{2268FE1F-C308-4F82-9BA9-D6217D19C7AE}" srcOrd="0" destOrd="0" presId="urn:microsoft.com/office/officeart/2005/8/layout/orgChart1"/>
    <dgm:cxn modelId="{0394FB4B-99F1-4FD0-8866-12687328BC7D}" type="presOf" srcId="{5C888D9C-F609-43AD-994B-8431DAAA4A3E}" destId="{E7453B39-ADCD-4A67-B524-40CF9A2B313A}" srcOrd="1" destOrd="0" presId="urn:microsoft.com/office/officeart/2005/8/layout/orgChart1"/>
    <dgm:cxn modelId="{54ACAC4D-7414-4439-85CA-6F6E6C9DC879}" type="presOf" srcId="{21262726-9B58-4C99-BB82-FA88AF26D918}" destId="{08CE74B9-AFD8-4634-8DFD-8EBF35AF4F5F}" srcOrd="1" destOrd="0" presId="urn:microsoft.com/office/officeart/2005/8/layout/orgChart1"/>
    <dgm:cxn modelId="{638C8A4F-6B09-4ACD-9BBD-3F138E425590}" type="presOf" srcId="{5FA743F6-7272-4FBE-B3E5-A422C5FEE48D}" destId="{84FA5199-3081-49FC-8101-A7C50ABE2EC6}" srcOrd="0" destOrd="0" presId="urn:microsoft.com/office/officeart/2005/8/layout/orgChart1"/>
    <dgm:cxn modelId="{2CE3B870-D16E-469E-B49E-BDD699718713}" srcId="{93256639-63DC-4366-819A-A562A58BAA50}" destId="{2230E53F-47F2-4275-A0E7-9C4F99816B04}" srcOrd="1" destOrd="0" parTransId="{045AF515-8831-4877-9225-7AC2BDA6A7B2}" sibTransId="{B2D8DCF0-E64A-4654-9DE1-31CD2C1F5194}"/>
    <dgm:cxn modelId="{B86D3F72-FF61-443F-8878-5197DB1ED10E}" type="presOf" srcId="{4745FC63-388A-4ED8-B684-2114690B0AD0}" destId="{0B6DD44A-290B-4D0E-BCDF-E50B7A9393ED}" srcOrd="1" destOrd="0" presId="urn:microsoft.com/office/officeart/2005/8/layout/orgChart1"/>
    <dgm:cxn modelId="{B9D1B373-7AE6-4A3F-A456-C8B3BFD3938B}" type="presOf" srcId="{0C3815DA-4C56-4EAA-837B-7BD89D42EC3F}" destId="{EA955F9F-53B4-4667-8048-F99976F613F2}" srcOrd="0" destOrd="0" presId="urn:microsoft.com/office/officeart/2005/8/layout/orgChart1"/>
    <dgm:cxn modelId="{1029BC53-3B1F-4C7D-867A-05F481D22B66}" srcId="{DC776BAD-3ED4-41B7-9072-26F797E8C92C}" destId="{21262726-9B58-4C99-BB82-FA88AF26D918}" srcOrd="0" destOrd="0" parTransId="{F19C3435-2BB5-4643-8D65-7AE3EFECDC15}" sibTransId="{C6268DAE-F8FF-4262-8B46-A51CF66FBD9F}"/>
    <dgm:cxn modelId="{D613C055-B1F4-41BE-91C6-4D42645296A7}" srcId="{08E9738C-B59D-4FB2-9F45-5756ED316F85}" destId="{33C863EA-8027-499F-A63D-BD37EF618A3A}" srcOrd="2" destOrd="0" parTransId="{CA31DD36-6A0C-453C-9DAB-5BCB5619A240}" sibTransId="{6A324027-C3BB-4E55-BDC9-38A812D629E4}"/>
    <dgm:cxn modelId="{53E07D76-55CB-41A6-9612-AC00A5B88967}" type="presOf" srcId="{08E9738C-B59D-4FB2-9F45-5756ED316F85}" destId="{8770D5A4-B88A-462D-A798-3883D7AEBA4D}" srcOrd="1" destOrd="0" presId="urn:microsoft.com/office/officeart/2005/8/layout/orgChart1"/>
    <dgm:cxn modelId="{A1B1A956-37F7-4A48-B114-B58DD6519D6F}" srcId="{ABB3F8B4-ED63-473F-B43A-086C9A13D5D7}" destId="{20201F93-FB73-43F1-A89D-45875FD96FBF}" srcOrd="1" destOrd="0" parTransId="{3BB5D483-A704-4D03-B5A5-E6C744DB1175}" sibTransId="{2AB17FDF-8AEC-4615-B33F-233CFD2CDB54}"/>
    <dgm:cxn modelId="{0AA5D476-4E11-47FC-B76A-08381A51291A}" type="presOf" srcId="{045AF515-8831-4877-9225-7AC2BDA6A7B2}" destId="{E70536DB-B294-42FC-A802-F6086183D597}" srcOrd="0" destOrd="0" presId="urn:microsoft.com/office/officeart/2005/8/layout/orgChart1"/>
    <dgm:cxn modelId="{7F2FA57F-4467-4F4B-BFAF-1023A2FC19E3}" type="presOf" srcId="{7C629215-B9B3-4D77-BB20-AD8B833F5271}" destId="{B465D926-2664-4A36-9C5B-7F22B48F4FFA}" srcOrd="0" destOrd="0" presId="urn:microsoft.com/office/officeart/2005/8/layout/orgChart1"/>
    <dgm:cxn modelId="{6936A088-4CDF-4E0B-90A1-B42AB045CE41}" type="presOf" srcId="{FB7147E7-8B44-415F-B331-B38352FED236}" destId="{11EBC8F5-690C-431F-81BB-F8039F7EC701}" srcOrd="0" destOrd="0" presId="urn:microsoft.com/office/officeart/2005/8/layout/orgChart1"/>
    <dgm:cxn modelId="{0599D689-ED39-439F-A638-A3CA0C606C33}" srcId="{ABB3F8B4-ED63-473F-B43A-086C9A13D5D7}" destId="{8584DB68-2CDF-409A-9334-20D6308376FA}" srcOrd="4" destOrd="0" parTransId="{5FA743F6-7272-4FBE-B3E5-A422C5FEE48D}" sibTransId="{8993B7A3-FE39-42E2-AF5E-57DA8795FF38}"/>
    <dgm:cxn modelId="{0A75E38F-59BD-492C-A205-50163A1CBDB4}" type="presOf" srcId="{2230E53F-47F2-4275-A0E7-9C4F99816B04}" destId="{06BA2B98-B938-4C98-8943-EB3B861CAAA2}" srcOrd="1" destOrd="0" presId="urn:microsoft.com/office/officeart/2005/8/layout/orgChart1"/>
    <dgm:cxn modelId="{C9D30291-4245-4301-90EE-4E0143CF51FB}" type="presOf" srcId="{D746F20D-DAFB-4F74-8BCD-3B1170747888}" destId="{85C8A15D-170B-4512-9CBF-2F52BC55110B}" srcOrd="0" destOrd="0" presId="urn:microsoft.com/office/officeart/2005/8/layout/orgChart1"/>
    <dgm:cxn modelId="{8D0C9899-CF4F-442E-A8F1-0514B3084BF7}" srcId="{4D8DC7BC-F878-4CF6-8839-A6D3F9EBB414}" destId="{97D1AA80-AFCE-4B0D-90AC-96214344EC17}" srcOrd="0" destOrd="0" parTransId="{9AE8A1F8-D638-4034-9FAC-5F54531E3947}" sibTransId="{6E5E58F5-C993-434B-A9B6-8C4BFF2603B9}"/>
    <dgm:cxn modelId="{A636D999-03B8-4756-9232-85D06FDF18DA}" type="presOf" srcId="{33C863EA-8027-499F-A63D-BD37EF618A3A}" destId="{AF637670-2DB5-4DE9-AC69-150486173DCB}" srcOrd="0" destOrd="0" presId="urn:microsoft.com/office/officeart/2005/8/layout/orgChart1"/>
    <dgm:cxn modelId="{5163D59F-0700-45A4-A4EC-BFCD49E622D0}" type="presOf" srcId="{20201F93-FB73-43F1-A89D-45875FD96FBF}" destId="{D473085E-0028-471A-9939-75D962AAC80E}" srcOrd="0" destOrd="0" presId="urn:microsoft.com/office/officeart/2005/8/layout/orgChart1"/>
    <dgm:cxn modelId="{058A6BA4-3EDF-40F0-B730-965CFB0C25DF}" type="presOf" srcId="{58ECCB4C-8515-435E-AAE2-25CE850891D3}" destId="{30C8A1A9-F064-460D-B2F1-8CD1FF5D2E79}" srcOrd="0" destOrd="0" presId="urn:microsoft.com/office/officeart/2005/8/layout/orgChart1"/>
    <dgm:cxn modelId="{7205F7AF-73DE-4DD6-97E6-C520A2784BBC}" type="presOf" srcId="{B6E5526B-8FA3-41B6-A728-8F9EF7E18EDB}" destId="{340D0CB5-338B-4A77-B4F4-38311F5CD1DC}" srcOrd="0" destOrd="0" presId="urn:microsoft.com/office/officeart/2005/8/layout/orgChart1"/>
    <dgm:cxn modelId="{D5B13CB3-F2D3-4F23-AC1A-14D461A6E6C0}" type="presOf" srcId="{8584DB68-2CDF-409A-9334-20D6308376FA}" destId="{54984A9A-0FA8-4F48-9435-61E61434D64C}" srcOrd="0" destOrd="0" presId="urn:microsoft.com/office/officeart/2005/8/layout/orgChart1"/>
    <dgm:cxn modelId="{B66E13B8-41A2-498C-89C7-9064CE487B67}" type="presOf" srcId="{2230E53F-47F2-4275-A0E7-9C4F99816B04}" destId="{59FDC55C-7197-4570-B3D6-04F2D6624638}" srcOrd="0" destOrd="0" presId="urn:microsoft.com/office/officeart/2005/8/layout/orgChart1"/>
    <dgm:cxn modelId="{DEAC71C4-F7F2-4DC9-A390-CF6A983268C8}" type="presOf" srcId="{D746F20D-DAFB-4F74-8BCD-3B1170747888}" destId="{7490BCBF-B3DC-4DC5-B73B-7B296CF02A7D}" srcOrd="1" destOrd="0" presId="urn:microsoft.com/office/officeart/2005/8/layout/orgChart1"/>
    <dgm:cxn modelId="{1DE8FBCC-E686-45B0-A5C3-AA4CCF69C601}" type="presOf" srcId="{CA31DD36-6A0C-453C-9DAB-5BCB5619A240}" destId="{1BC843B5-0642-473B-9DE1-D530A81AFF75}" srcOrd="0" destOrd="0" presId="urn:microsoft.com/office/officeart/2005/8/layout/orgChart1"/>
    <dgm:cxn modelId="{0A4C28DB-9EE9-4B24-BB99-2E5CADCAF5EE}" srcId="{ABB3F8B4-ED63-473F-B43A-086C9A13D5D7}" destId="{5C888D9C-F609-43AD-994B-8431DAAA4A3E}" srcOrd="0" destOrd="0" parTransId="{7C629215-B9B3-4D77-BB20-AD8B833F5271}" sibTransId="{F55C1C79-D6C3-4B52-8200-8FC1CF76251A}"/>
    <dgm:cxn modelId="{5DCDD4DC-89D4-4D20-A3BD-14D1696212D3}" type="presOf" srcId="{08E9738C-B59D-4FB2-9F45-5756ED316F85}" destId="{57F9B428-F360-42BD-A285-0FB143388153}" srcOrd="0" destOrd="0" presId="urn:microsoft.com/office/officeart/2005/8/layout/orgChart1"/>
    <dgm:cxn modelId="{081F39DE-7019-4711-B251-0A55D3B85B96}" type="presOf" srcId="{82BB0554-4A6A-4910-9388-192B5A3FBD63}" destId="{19EFB67F-C2C5-44D8-8D94-80F670660DA9}" srcOrd="0" destOrd="0" presId="urn:microsoft.com/office/officeart/2005/8/layout/orgChart1"/>
    <dgm:cxn modelId="{2B01BBDF-20E4-4133-8217-0CA8EC1CBCCA}" type="presOf" srcId="{4745FC63-388A-4ED8-B684-2114690B0AD0}" destId="{DAF8E671-8AF1-4AB9-8B2E-EF8314656CC9}" srcOrd="0" destOrd="0" presId="urn:microsoft.com/office/officeart/2005/8/layout/orgChart1"/>
    <dgm:cxn modelId="{B9CC8BE1-E4D2-49F5-9C77-10887CC9FEF6}" type="presOf" srcId="{8584DB68-2CDF-409A-9334-20D6308376FA}" destId="{211526E4-3048-467A-8410-017AA150D1D9}" srcOrd="1" destOrd="0" presId="urn:microsoft.com/office/officeart/2005/8/layout/orgChart1"/>
    <dgm:cxn modelId="{9D0F49E2-D401-476A-A7A0-AB093B02CBC7}" type="presOf" srcId="{D5257698-1ECE-4C87-8996-4BAACC4FA2D1}" destId="{F11B390D-A251-4B54-9608-6915BAF68ACA}" srcOrd="1" destOrd="0" presId="urn:microsoft.com/office/officeart/2005/8/layout/orgChart1"/>
    <dgm:cxn modelId="{BCB8D8E7-06AB-4386-A790-A2F035383AB4}" srcId="{08E9738C-B59D-4FB2-9F45-5756ED316F85}" destId="{D5257698-1ECE-4C87-8996-4BAACC4FA2D1}" srcOrd="1" destOrd="0" parTransId="{FB7147E7-8B44-415F-B331-B38352FED236}" sibTransId="{CA132BE6-9C34-40F1-B461-2D1857A2D5C8}"/>
    <dgm:cxn modelId="{9C4615E9-71EC-4081-A487-E6687AE2A0CF}" type="presOf" srcId="{B1DFEB8F-D0B0-43A2-B0C7-25A3F73CD991}" destId="{E1412CE0-C3DE-4A18-9EC1-2C425D1F905A}" srcOrd="0" destOrd="0" presId="urn:microsoft.com/office/officeart/2005/8/layout/orgChart1"/>
    <dgm:cxn modelId="{7E84DFE9-C222-4B3E-8087-0D78157495C5}" srcId="{08E9738C-B59D-4FB2-9F45-5756ED316F85}" destId="{D746F20D-DAFB-4F74-8BCD-3B1170747888}" srcOrd="0" destOrd="0" parTransId="{AD93E414-BD02-41C6-829D-B11FDF140CAB}" sibTransId="{E82D8150-D468-4CBD-89AC-FD64EAC49896}"/>
    <dgm:cxn modelId="{30CEBDEC-1EA8-44DE-8E7F-1EF76847CDCF}" type="presOf" srcId="{93256639-63DC-4366-819A-A562A58BAA50}" destId="{A8A64B14-18AB-457F-A5A8-9ED130B1D585}" srcOrd="1" destOrd="0" presId="urn:microsoft.com/office/officeart/2005/8/layout/orgChart1"/>
    <dgm:cxn modelId="{014D75F1-5103-4052-87EE-3EDFCC5B79AA}" type="presOf" srcId="{DC776BAD-3ED4-41B7-9072-26F797E8C92C}" destId="{AAA6B546-25A4-493D-826A-6059AB9C0C0D}" srcOrd="0" destOrd="0" presId="urn:microsoft.com/office/officeart/2005/8/layout/orgChart1"/>
    <dgm:cxn modelId="{72E517F2-EA92-4B80-BB78-EF955E72BDC4}" type="presOf" srcId="{D8087583-9237-4846-AF72-629024A61AF5}" destId="{2D283A5F-CD9D-4189-B71C-191BCDF70121}" srcOrd="1" destOrd="0" presId="urn:microsoft.com/office/officeart/2005/8/layout/orgChart1"/>
    <dgm:cxn modelId="{B10773F3-3379-456F-8778-DBF3B080E26A}" type="presOf" srcId="{C9DFD417-9ED3-49D5-A22B-613A26574C4B}" destId="{F0061641-2984-4CF8-A5F9-6A6CB8B5CB4E}" srcOrd="1" destOrd="0" presId="urn:microsoft.com/office/officeart/2005/8/layout/orgChart1"/>
    <dgm:cxn modelId="{F399EBF6-1A82-406D-9DF0-4AAF1501FB1E}" type="presOf" srcId="{98E5EC90-9E43-4D7D-A551-62F0C9AEB4E6}" destId="{FF9660E8-7783-47D5-8FE6-294E043D7597}" srcOrd="0" destOrd="0" presId="urn:microsoft.com/office/officeart/2005/8/layout/orgChart1"/>
    <dgm:cxn modelId="{50EC35FB-2795-4EF1-BD72-E423809280ED}" type="presOf" srcId="{97D1AA80-AFCE-4B0D-90AC-96214344EC17}" destId="{C0628293-E84D-4263-AA34-A383BF3D3042}" srcOrd="0" destOrd="0" presId="urn:microsoft.com/office/officeart/2005/8/layout/orgChart1"/>
    <dgm:cxn modelId="{67720F0A-3E01-4335-BDF6-E237D6157188}" type="presParOf" srcId="{C5A7EF28-27EC-4791-B415-34743A49D870}" destId="{3E355489-FAE2-4551-8529-3D4381A1313A}" srcOrd="0" destOrd="0" presId="urn:microsoft.com/office/officeart/2005/8/layout/orgChart1"/>
    <dgm:cxn modelId="{C7DD5B36-F0CB-473B-A56B-22C27D8C9BE7}" type="presParOf" srcId="{3E355489-FAE2-4551-8529-3D4381A1313A}" destId="{65ADDD30-19C2-43CA-8175-447F5803082C}" srcOrd="0" destOrd="0" presId="urn:microsoft.com/office/officeart/2005/8/layout/orgChart1"/>
    <dgm:cxn modelId="{56335BBC-3B40-40FC-B41F-C06B2C7F30F1}" type="presParOf" srcId="{65ADDD30-19C2-43CA-8175-447F5803082C}" destId="{C0628293-E84D-4263-AA34-A383BF3D3042}" srcOrd="0" destOrd="0" presId="urn:microsoft.com/office/officeart/2005/8/layout/orgChart1"/>
    <dgm:cxn modelId="{B727F01C-6DE8-46F6-B744-D4C8E977E37C}" type="presParOf" srcId="{65ADDD30-19C2-43CA-8175-447F5803082C}" destId="{FD11E218-44B5-42C7-842E-1D2D2E59A2BC}" srcOrd="1" destOrd="0" presId="urn:microsoft.com/office/officeart/2005/8/layout/orgChart1"/>
    <dgm:cxn modelId="{063A290D-5C3E-4C03-B5BB-698A85E0707F}" type="presParOf" srcId="{3E355489-FAE2-4551-8529-3D4381A1313A}" destId="{ECB7073B-35FB-44BA-85D3-0ED4827CD156}" srcOrd="1" destOrd="0" presId="urn:microsoft.com/office/officeart/2005/8/layout/orgChart1"/>
    <dgm:cxn modelId="{A38B6BA7-691F-4A1B-A587-DC648ED155B9}" type="presParOf" srcId="{ECB7073B-35FB-44BA-85D3-0ED4827CD156}" destId="{F435993E-23AA-4FDC-B349-3106644423D3}" srcOrd="0" destOrd="0" presId="urn:microsoft.com/office/officeart/2005/8/layout/orgChart1"/>
    <dgm:cxn modelId="{95B73585-6677-4935-9577-E422647DF4F2}" type="presParOf" srcId="{ECB7073B-35FB-44BA-85D3-0ED4827CD156}" destId="{F3018E2A-2AF1-4E2A-AD89-7E034BC28F63}" srcOrd="1" destOrd="0" presId="urn:microsoft.com/office/officeart/2005/8/layout/orgChart1"/>
    <dgm:cxn modelId="{91BA06CB-D222-46C4-94E0-F3DD0657644E}" type="presParOf" srcId="{F3018E2A-2AF1-4E2A-AD89-7E034BC28F63}" destId="{3E53EC05-C2A2-4F93-83A0-DDD15F4C6ADD}" srcOrd="0" destOrd="0" presId="urn:microsoft.com/office/officeart/2005/8/layout/orgChart1"/>
    <dgm:cxn modelId="{27A99EA8-3A5A-42AE-A1AC-03789DE2B967}" type="presParOf" srcId="{3E53EC05-C2A2-4F93-83A0-DDD15F4C6ADD}" destId="{57F9B428-F360-42BD-A285-0FB143388153}" srcOrd="0" destOrd="0" presId="urn:microsoft.com/office/officeart/2005/8/layout/orgChart1"/>
    <dgm:cxn modelId="{F5B39A72-DDB2-4AA4-A2DF-2915D2A89904}" type="presParOf" srcId="{3E53EC05-C2A2-4F93-83A0-DDD15F4C6ADD}" destId="{8770D5A4-B88A-462D-A798-3883D7AEBA4D}" srcOrd="1" destOrd="0" presId="urn:microsoft.com/office/officeart/2005/8/layout/orgChart1"/>
    <dgm:cxn modelId="{822A08A0-3370-477C-8BC3-5BBD7351D115}" type="presParOf" srcId="{F3018E2A-2AF1-4E2A-AD89-7E034BC28F63}" destId="{77877EBE-1620-4E03-BDBC-8F5468F6D6C0}" srcOrd="1" destOrd="0" presId="urn:microsoft.com/office/officeart/2005/8/layout/orgChart1"/>
    <dgm:cxn modelId="{E7D9DCFB-AE1F-4634-9003-E5273731BB23}" type="presParOf" srcId="{77877EBE-1620-4E03-BDBC-8F5468F6D6C0}" destId="{E472F59D-5275-4C3F-8425-518B1C5C9CEF}" srcOrd="0" destOrd="0" presId="urn:microsoft.com/office/officeart/2005/8/layout/orgChart1"/>
    <dgm:cxn modelId="{A333B203-F6B4-401A-A6F2-07DC2FB8FBBF}" type="presParOf" srcId="{77877EBE-1620-4E03-BDBC-8F5468F6D6C0}" destId="{B038DC4B-A1D4-455F-BD39-84733827D964}" srcOrd="1" destOrd="0" presId="urn:microsoft.com/office/officeart/2005/8/layout/orgChart1"/>
    <dgm:cxn modelId="{9BC30E1F-1E51-493A-BC4E-2DAB429E3BF1}" type="presParOf" srcId="{B038DC4B-A1D4-455F-BD39-84733827D964}" destId="{0A5CF11D-AA41-4628-81BF-54C1FD0D9668}" srcOrd="0" destOrd="0" presId="urn:microsoft.com/office/officeart/2005/8/layout/orgChart1"/>
    <dgm:cxn modelId="{976A2F64-ADD2-4DC8-BDB3-E866EC2BAA64}" type="presParOf" srcId="{0A5CF11D-AA41-4628-81BF-54C1FD0D9668}" destId="{85C8A15D-170B-4512-9CBF-2F52BC55110B}" srcOrd="0" destOrd="0" presId="urn:microsoft.com/office/officeart/2005/8/layout/orgChart1"/>
    <dgm:cxn modelId="{98E2E658-2886-4656-AB55-412BAE028BA1}" type="presParOf" srcId="{0A5CF11D-AA41-4628-81BF-54C1FD0D9668}" destId="{7490BCBF-B3DC-4DC5-B73B-7B296CF02A7D}" srcOrd="1" destOrd="0" presId="urn:microsoft.com/office/officeart/2005/8/layout/orgChart1"/>
    <dgm:cxn modelId="{25E751E1-6A22-460E-8D63-9B8D0A66AEB5}" type="presParOf" srcId="{B038DC4B-A1D4-455F-BD39-84733827D964}" destId="{B1794B44-42E1-468C-AFD8-BF9EE1EA4E1A}" srcOrd="1" destOrd="0" presId="urn:microsoft.com/office/officeart/2005/8/layout/orgChart1"/>
    <dgm:cxn modelId="{F3A01F7B-44A2-4E9B-ADDD-B813761464DD}" type="presParOf" srcId="{B1794B44-42E1-468C-AFD8-BF9EE1EA4E1A}" destId="{A6609EEE-C969-473C-97B1-B6E95A3E50E1}" srcOrd="0" destOrd="0" presId="urn:microsoft.com/office/officeart/2005/8/layout/orgChart1"/>
    <dgm:cxn modelId="{39514F21-A510-4406-9D25-C2BEAF1772EE}" type="presParOf" srcId="{B1794B44-42E1-468C-AFD8-BF9EE1EA4E1A}" destId="{DE57995D-C38E-42E8-9ED6-D109F47A461C}" srcOrd="1" destOrd="0" presId="urn:microsoft.com/office/officeart/2005/8/layout/orgChart1"/>
    <dgm:cxn modelId="{88AAE071-C0FE-49D1-8A71-648A59C12D29}" type="presParOf" srcId="{DE57995D-C38E-42E8-9ED6-D109F47A461C}" destId="{A468369D-ADDB-4353-A93E-6CE3D52CA65B}" srcOrd="0" destOrd="0" presId="urn:microsoft.com/office/officeart/2005/8/layout/orgChart1"/>
    <dgm:cxn modelId="{B8E9C9BD-4715-45C1-9D00-D031DB8DCADC}" type="presParOf" srcId="{A468369D-ADDB-4353-A93E-6CE3D52CA65B}" destId="{DAF8E671-8AF1-4AB9-8B2E-EF8314656CC9}" srcOrd="0" destOrd="0" presId="urn:microsoft.com/office/officeart/2005/8/layout/orgChart1"/>
    <dgm:cxn modelId="{049527DE-1D15-43F4-AC47-75FA8E5A5722}" type="presParOf" srcId="{A468369D-ADDB-4353-A93E-6CE3D52CA65B}" destId="{0B6DD44A-290B-4D0E-BCDF-E50B7A9393ED}" srcOrd="1" destOrd="0" presId="urn:microsoft.com/office/officeart/2005/8/layout/orgChart1"/>
    <dgm:cxn modelId="{04A0F8B9-6146-488C-B244-C6DE93FA6E21}" type="presParOf" srcId="{DE57995D-C38E-42E8-9ED6-D109F47A461C}" destId="{E73BF9CC-CD4F-4C92-A920-190CB5178454}" srcOrd="1" destOrd="0" presId="urn:microsoft.com/office/officeart/2005/8/layout/orgChart1"/>
    <dgm:cxn modelId="{4438798A-57F1-43F6-9B84-9F96D1B6C33B}" type="presParOf" srcId="{DE57995D-C38E-42E8-9ED6-D109F47A461C}" destId="{36BD3449-52AE-4D11-8198-38F322851A65}" srcOrd="2" destOrd="0" presId="urn:microsoft.com/office/officeart/2005/8/layout/orgChart1"/>
    <dgm:cxn modelId="{5E2A7C55-E7DA-463C-94C5-EDD46D3F1C17}" type="presParOf" srcId="{B038DC4B-A1D4-455F-BD39-84733827D964}" destId="{8451E157-E4AF-454D-8BA4-FA4FF7925EA1}" srcOrd="2" destOrd="0" presId="urn:microsoft.com/office/officeart/2005/8/layout/orgChart1"/>
    <dgm:cxn modelId="{CCFA0526-BCB6-4C3B-808F-E9E1CE43C390}" type="presParOf" srcId="{77877EBE-1620-4E03-BDBC-8F5468F6D6C0}" destId="{11EBC8F5-690C-431F-81BB-F8039F7EC701}" srcOrd="2" destOrd="0" presId="urn:microsoft.com/office/officeart/2005/8/layout/orgChart1"/>
    <dgm:cxn modelId="{BEE1F1F3-BEC4-4A31-9296-E6158AE3F946}" type="presParOf" srcId="{77877EBE-1620-4E03-BDBC-8F5468F6D6C0}" destId="{EC32BCEA-F83D-42E0-B6EF-54EFDE8EBA06}" srcOrd="3" destOrd="0" presId="urn:microsoft.com/office/officeart/2005/8/layout/orgChart1"/>
    <dgm:cxn modelId="{BB372FEC-821C-4E6A-8B75-E5894AE0294E}" type="presParOf" srcId="{EC32BCEA-F83D-42E0-B6EF-54EFDE8EBA06}" destId="{8D620003-B39B-492C-B5A6-B6137A7361A7}" srcOrd="0" destOrd="0" presId="urn:microsoft.com/office/officeart/2005/8/layout/orgChart1"/>
    <dgm:cxn modelId="{C98F60E4-463D-4F88-832E-5CBDBEF26349}" type="presParOf" srcId="{8D620003-B39B-492C-B5A6-B6137A7361A7}" destId="{38DED724-F36E-4574-9E39-0CE7466F8C22}" srcOrd="0" destOrd="0" presId="urn:microsoft.com/office/officeart/2005/8/layout/orgChart1"/>
    <dgm:cxn modelId="{5D3151B0-CEC9-4669-B03D-53307139A033}" type="presParOf" srcId="{8D620003-B39B-492C-B5A6-B6137A7361A7}" destId="{F11B390D-A251-4B54-9608-6915BAF68ACA}" srcOrd="1" destOrd="0" presId="urn:microsoft.com/office/officeart/2005/8/layout/orgChart1"/>
    <dgm:cxn modelId="{B3BED53F-62F7-4D40-8D21-5D3054C2D02D}" type="presParOf" srcId="{EC32BCEA-F83D-42E0-B6EF-54EFDE8EBA06}" destId="{2A9388BA-E48D-451D-9E95-F19A7BD28E18}" srcOrd="1" destOrd="0" presId="urn:microsoft.com/office/officeart/2005/8/layout/orgChart1"/>
    <dgm:cxn modelId="{80BD4C9C-2124-4776-830D-593C550CF4A9}" type="presParOf" srcId="{EC32BCEA-F83D-42E0-B6EF-54EFDE8EBA06}" destId="{5706458C-A508-48A4-B3B2-1E96D1B5A226}" srcOrd="2" destOrd="0" presId="urn:microsoft.com/office/officeart/2005/8/layout/orgChart1"/>
    <dgm:cxn modelId="{BB236268-4792-48C5-BA2B-CBE395079052}" type="presParOf" srcId="{77877EBE-1620-4E03-BDBC-8F5468F6D6C0}" destId="{1BC843B5-0642-473B-9DE1-D530A81AFF75}" srcOrd="4" destOrd="0" presId="urn:microsoft.com/office/officeart/2005/8/layout/orgChart1"/>
    <dgm:cxn modelId="{AF8D9C39-0FC9-468B-8EC7-FDAACA3A5CC5}" type="presParOf" srcId="{77877EBE-1620-4E03-BDBC-8F5468F6D6C0}" destId="{9CAF79C6-B652-467D-964D-8618C7C66B00}" srcOrd="5" destOrd="0" presId="urn:microsoft.com/office/officeart/2005/8/layout/orgChart1"/>
    <dgm:cxn modelId="{B9264A58-B276-47C0-A31F-772F45936CFB}" type="presParOf" srcId="{9CAF79C6-B652-467D-964D-8618C7C66B00}" destId="{DC5F96E9-3F9C-4512-BCF7-359EF305D4A7}" srcOrd="0" destOrd="0" presId="urn:microsoft.com/office/officeart/2005/8/layout/orgChart1"/>
    <dgm:cxn modelId="{43D9C83C-95ED-4339-AD07-06E8B101A906}" type="presParOf" srcId="{DC5F96E9-3F9C-4512-BCF7-359EF305D4A7}" destId="{AF637670-2DB5-4DE9-AC69-150486173DCB}" srcOrd="0" destOrd="0" presId="urn:microsoft.com/office/officeart/2005/8/layout/orgChart1"/>
    <dgm:cxn modelId="{DE367640-01B6-4B8F-9275-B8BBF5CFBF41}" type="presParOf" srcId="{DC5F96E9-3F9C-4512-BCF7-359EF305D4A7}" destId="{83859B40-1A3C-4453-88A8-9FB16C25CA6D}" srcOrd="1" destOrd="0" presId="urn:microsoft.com/office/officeart/2005/8/layout/orgChart1"/>
    <dgm:cxn modelId="{836C2DDF-FFCF-49DE-AAAD-46817E466996}" type="presParOf" srcId="{9CAF79C6-B652-467D-964D-8618C7C66B00}" destId="{FA6878DC-4DFE-4846-81C4-7CB7D95D9CC6}" srcOrd="1" destOrd="0" presId="urn:microsoft.com/office/officeart/2005/8/layout/orgChart1"/>
    <dgm:cxn modelId="{6A06F757-057F-4176-A4DB-A2B1CA293510}" type="presParOf" srcId="{9CAF79C6-B652-467D-964D-8618C7C66B00}" destId="{8A0C16B4-2F6C-47A4-9B58-7941EAF4E28B}" srcOrd="2" destOrd="0" presId="urn:microsoft.com/office/officeart/2005/8/layout/orgChart1"/>
    <dgm:cxn modelId="{683DA6B0-0629-4846-A038-A69EF4EF30D9}" type="presParOf" srcId="{F3018E2A-2AF1-4E2A-AD89-7E034BC28F63}" destId="{40129C1B-8FF3-4500-A163-C8D0B10E81AB}" srcOrd="2" destOrd="0" presId="urn:microsoft.com/office/officeart/2005/8/layout/orgChart1"/>
    <dgm:cxn modelId="{6B5F299B-2B93-4826-B17F-F46AFE9BF84B}" type="presParOf" srcId="{ECB7073B-35FB-44BA-85D3-0ED4827CD156}" destId="{1867BE2E-7C4A-4B67-B1A3-305088B6E925}" srcOrd="2" destOrd="0" presId="urn:microsoft.com/office/officeart/2005/8/layout/orgChart1"/>
    <dgm:cxn modelId="{598D1E5B-F2BA-464D-997E-B4EF5F44C185}" type="presParOf" srcId="{ECB7073B-35FB-44BA-85D3-0ED4827CD156}" destId="{38803A21-BBF6-4AAB-9B53-1A62BA26DFA9}" srcOrd="3" destOrd="0" presId="urn:microsoft.com/office/officeart/2005/8/layout/orgChart1"/>
    <dgm:cxn modelId="{C00D2E99-B27B-4DB8-95FC-4B405BD21338}" type="presParOf" srcId="{38803A21-BBF6-4AAB-9B53-1A62BA26DFA9}" destId="{2B9F2B5E-3B24-4C30-8468-543423825A2A}" srcOrd="0" destOrd="0" presId="urn:microsoft.com/office/officeart/2005/8/layout/orgChart1"/>
    <dgm:cxn modelId="{74F7EC58-EC10-481F-B0E3-325C77B04DDA}" type="presParOf" srcId="{2B9F2B5E-3B24-4C30-8468-543423825A2A}" destId="{C4F2373B-FB8A-49EC-B676-D8DBE0B64C1D}" srcOrd="0" destOrd="0" presId="urn:microsoft.com/office/officeart/2005/8/layout/orgChart1"/>
    <dgm:cxn modelId="{4F97E723-D2CA-4FD0-BE98-1AC16F70AFDD}" type="presParOf" srcId="{2B9F2B5E-3B24-4C30-8468-543423825A2A}" destId="{8C8C4302-B7BB-4E65-B5FF-B29CA1495E7D}" srcOrd="1" destOrd="0" presId="urn:microsoft.com/office/officeart/2005/8/layout/orgChart1"/>
    <dgm:cxn modelId="{D6C2524C-A26A-4FCF-B853-B44D27A08080}" type="presParOf" srcId="{38803A21-BBF6-4AAB-9B53-1A62BA26DFA9}" destId="{E38C95C2-1919-49C7-BBA7-6D4651A887A9}" srcOrd="1" destOrd="0" presId="urn:microsoft.com/office/officeart/2005/8/layout/orgChart1"/>
    <dgm:cxn modelId="{FF581D66-A42A-468F-9385-80BC3A1C39AF}" type="presParOf" srcId="{E38C95C2-1919-49C7-BBA7-6D4651A887A9}" destId="{B465D926-2664-4A36-9C5B-7F22B48F4FFA}" srcOrd="0" destOrd="0" presId="urn:microsoft.com/office/officeart/2005/8/layout/orgChart1"/>
    <dgm:cxn modelId="{AD71F18B-299E-48B3-8059-4247D2917788}" type="presParOf" srcId="{E38C95C2-1919-49C7-BBA7-6D4651A887A9}" destId="{DADA6D65-80AF-4966-A2EF-D3DAC18225E1}" srcOrd="1" destOrd="0" presId="urn:microsoft.com/office/officeart/2005/8/layout/orgChart1"/>
    <dgm:cxn modelId="{491588E6-C0B5-49A4-91CA-11F6C864FEA6}" type="presParOf" srcId="{DADA6D65-80AF-4966-A2EF-D3DAC18225E1}" destId="{2D7CC8FC-2D1D-4E7B-B0D9-969823153C82}" srcOrd="0" destOrd="0" presId="urn:microsoft.com/office/officeart/2005/8/layout/orgChart1"/>
    <dgm:cxn modelId="{A3CE9D6E-6479-48C1-83EB-D515120AF05D}" type="presParOf" srcId="{2D7CC8FC-2D1D-4E7B-B0D9-969823153C82}" destId="{77C1D23A-E24D-4104-9E34-86984858835C}" srcOrd="0" destOrd="0" presId="urn:microsoft.com/office/officeart/2005/8/layout/orgChart1"/>
    <dgm:cxn modelId="{68D2D264-C4F7-4532-897B-0E68B18FF1E1}" type="presParOf" srcId="{2D7CC8FC-2D1D-4E7B-B0D9-969823153C82}" destId="{E7453B39-ADCD-4A67-B524-40CF9A2B313A}" srcOrd="1" destOrd="0" presId="urn:microsoft.com/office/officeart/2005/8/layout/orgChart1"/>
    <dgm:cxn modelId="{78B50296-82B2-415C-8205-A3CCDB854489}" type="presParOf" srcId="{DADA6D65-80AF-4966-A2EF-D3DAC18225E1}" destId="{8D1FA62C-91BB-48D4-AD91-33F3E7E33805}" srcOrd="1" destOrd="0" presId="urn:microsoft.com/office/officeart/2005/8/layout/orgChart1"/>
    <dgm:cxn modelId="{E1668148-70B2-46B3-8F6E-575C6AE3C36C}" type="presParOf" srcId="{DADA6D65-80AF-4966-A2EF-D3DAC18225E1}" destId="{6BAD6C3D-ED82-4384-99AD-80EC45176085}" srcOrd="2" destOrd="0" presId="urn:microsoft.com/office/officeart/2005/8/layout/orgChart1"/>
    <dgm:cxn modelId="{6D766BD2-F86C-41EA-867D-4EA429984499}" type="presParOf" srcId="{E38C95C2-1919-49C7-BBA7-6D4651A887A9}" destId="{C0DC1658-1327-470B-9930-BA7CF5CF16BD}" srcOrd="2" destOrd="0" presId="urn:microsoft.com/office/officeart/2005/8/layout/orgChart1"/>
    <dgm:cxn modelId="{A3608FC2-013F-4C5D-B14D-E170C1FDD37A}" type="presParOf" srcId="{E38C95C2-1919-49C7-BBA7-6D4651A887A9}" destId="{235CC3CB-9BA4-4E3F-A22B-897C95947139}" srcOrd="3" destOrd="0" presId="urn:microsoft.com/office/officeart/2005/8/layout/orgChart1"/>
    <dgm:cxn modelId="{5AE143C6-B65C-40ED-87CC-D9C20011B30B}" type="presParOf" srcId="{235CC3CB-9BA4-4E3F-A22B-897C95947139}" destId="{1522F22C-934B-4B47-82ED-A755C631CEB1}" srcOrd="0" destOrd="0" presId="urn:microsoft.com/office/officeart/2005/8/layout/orgChart1"/>
    <dgm:cxn modelId="{40A48740-1D56-41E6-9651-3971F9C58DE5}" type="presParOf" srcId="{1522F22C-934B-4B47-82ED-A755C631CEB1}" destId="{D473085E-0028-471A-9939-75D962AAC80E}" srcOrd="0" destOrd="0" presId="urn:microsoft.com/office/officeart/2005/8/layout/orgChart1"/>
    <dgm:cxn modelId="{56E99953-04EC-4CC7-B8EF-7216CA7B6BDA}" type="presParOf" srcId="{1522F22C-934B-4B47-82ED-A755C631CEB1}" destId="{64561A40-3ADC-49F3-AD4C-3792484573F6}" srcOrd="1" destOrd="0" presId="urn:microsoft.com/office/officeart/2005/8/layout/orgChart1"/>
    <dgm:cxn modelId="{315A6F78-E5B4-4465-86EA-CA0B82DA8098}" type="presParOf" srcId="{235CC3CB-9BA4-4E3F-A22B-897C95947139}" destId="{A36E4AB9-8515-4FCB-890F-DBC280341A17}" srcOrd="1" destOrd="0" presId="urn:microsoft.com/office/officeart/2005/8/layout/orgChart1"/>
    <dgm:cxn modelId="{D73D2883-6482-4AD4-AD8B-4A2C18D4D8FB}" type="presParOf" srcId="{235CC3CB-9BA4-4E3F-A22B-897C95947139}" destId="{995253D1-472B-4EC7-9A9E-B5BB3294282F}" srcOrd="2" destOrd="0" presId="urn:microsoft.com/office/officeart/2005/8/layout/orgChart1"/>
    <dgm:cxn modelId="{25D5E511-18AF-4720-8F73-A2E30727CA26}" type="presParOf" srcId="{E38C95C2-1919-49C7-BBA7-6D4651A887A9}" destId="{340D0CB5-338B-4A77-B4F4-38311F5CD1DC}" srcOrd="4" destOrd="0" presId="urn:microsoft.com/office/officeart/2005/8/layout/orgChart1"/>
    <dgm:cxn modelId="{0CC8DBA5-ADF6-43EB-A95D-BFF0BF21491D}" type="presParOf" srcId="{E38C95C2-1919-49C7-BBA7-6D4651A887A9}" destId="{76C973C1-B80D-4759-BE40-A438F0A8A7A6}" srcOrd="5" destOrd="0" presId="urn:microsoft.com/office/officeart/2005/8/layout/orgChart1"/>
    <dgm:cxn modelId="{3BB1D40C-3C00-4492-B560-01E102B67BA4}" type="presParOf" srcId="{76C973C1-B80D-4759-BE40-A438F0A8A7A6}" destId="{4486B6A7-60AF-426F-9338-D35AB0E7FE00}" srcOrd="0" destOrd="0" presId="urn:microsoft.com/office/officeart/2005/8/layout/orgChart1"/>
    <dgm:cxn modelId="{442C5BE9-B1AA-422D-9151-8DDC34E66EB1}" type="presParOf" srcId="{4486B6A7-60AF-426F-9338-D35AB0E7FE00}" destId="{4DB1F403-134B-4327-B05C-235A9D104A4C}" srcOrd="0" destOrd="0" presId="urn:microsoft.com/office/officeart/2005/8/layout/orgChart1"/>
    <dgm:cxn modelId="{961029CD-5E54-439F-8490-7167B8183048}" type="presParOf" srcId="{4486B6A7-60AF-426F-9338-D35AB0E7FE00}" destId="{F0061641-2984-4CF8-A5F9-6A6CB8B5CB4E}" srcOrd="1" destOrd="0" presId="urn:microsoft.com/office/officeart/2005/8/layout/orgChart1"/>
    <dgm:cxn modelId="{4A8DD029-A40E-4F90-8E4C-7A88386FA9EC}" type="presParOf" srcId="{76C973C1-B80D-4759-BE40-A438F0A8A7A6}" destId="{A1A7F4DA-1557-4049-8F71-0CFAA1387C55}" srcOrd="1" destOrd="0" presId="urn:microsoft.com/office/officeart/2005/8/layout/orgChart1"/>
    <dgm:cxn modelId="{BB98E66C-51F8-4076-9B67-28A9623D5773}" type="presParOf" srcId="{76C973C1-B80D-4759-BE40-A438F0A8A7A6}" destId="{14FED0EE-34D8-4173-B112-690D35F3FF98}" srcOrd="2" destOrd="0" presId="urn:microsoft.com/office/officeart/2005/8/layout/orgChart1"/>
    <dgm:cxn modelId="{7639AC81-5F28-4E11-8E0B-EC4A97F7EF0F}" type="presParOf" srcId="{E38C95C2-1919-49C7-BBA7-6D4651A887A9}" destId="{30C8A1A9-F064-460D-B2F1-8CD1FF5D2E79}" srcOrd="6" destOrd="0" presId="urn:microsoft.com/office/officeart/2005/8/layout/orgChart1"/>
    <dgm:cxn modelId="{6C0F5D69-DFA1-4DA3-8F41-6A112753D49C}" type="presParOf" srcId="{E38C95C2-1919-49C7-BBA7-6D4651A887A9}" destId="{D2192E2C-B21A-4DBD-8829-3C318ED715C7}" srcOrd="7" destOrd="0" presId="urn:microsoft.com/office/officeart/2005/8/layout/orgChart1"/>
    <dgm:cxn modelId="{11DF67B6-7485-4009-B5D0-1B4B122F9C24}" type="presParOf" srcId="{D2192E2C-B21A-4DBD-8829-3C318ED715C7}" destId="{CB78C3C6-9645-47DB-ADB6-2F0307807738}" srcOrd="0" destOrd="0" presId="urn:microsoft.com/office/officeart/2005/8/layout/orgChart1"/>
    <dgm:cxn modelId="{ED34AFAC-A165-42E7-B38C-070F49A0FE35}" type="presParOf" srcId="{CB78C3C6-9645-47DB-ADB6-2F0307807738}" destId="{AAA6B546-25A4-493D-826A-6059AB9C0C0D}" srcOrd="0" destOrd="0" presId="urn:microsoft.com/office/officeart/2005/8/layout/orgChart1"/>
    <dgm:cxn modelId="{9079E8AB-05AC-45FA-A128-166A31E31ED6}" type="presParOf" srcId="{CB78C3C6-9645-47DB-ADB6-2F0307807738}" destId="{E03F7480-CF41-4353-8F7B-363D7D661DAD}" srcOrd="1" destOrd="0" presId="urn:microsoft.com/office/officeart/2005/8/layout/orgChart1"/>
    <dgm:cxn modelId="{9FAD4B57-F6CB-40CF-9C93-A48FFB0F8295}" type="presParOf" srcId="{D2192E2C-B21A-4DBD-8829-3C318ED715C7}" destId="{66372DC0-2ECD-48B4-AE67-70E8957288DD}" srcOrd="1" destOrd="0" presId="urn:microsoft.com/office/officeart/2005/8/layout/orgChart1"/>
    <dgm:cxn modelId="{803DCD72-42DB-428C-9A3B-27AFEF3B4348}" type="presParOf" srcId="{66372DC0-2ECD-48B4-AE67-70E8957288DD}" destId="{2268FE1F-C308-4F82-9BA9-D6217D19C7AE}" srcOrd="0" destOrd="0" presId="urn:microsoft.com/office/officeart/2005/8/layout/orgChart1"/>
    <dgm:cxn modelId="{F1D36A54-0967-4E58-A55D-86649EA706EF}" type="presParOf" srcId="{66372DC0-2ECD-48B4-AE67-70E8957288DD}" destId="{0C9CA088-B8BF-454F-9621-39A2EF5EEAF7}" srcOrd="1" destOrd="0" presId="urn:microsoft.com/office/officeart/2005/8/layout/orgChart1"/>
    <dgm:cxn modelId="{7F168306-8045-4292-8AD2-BCB34C3CB8F1}" type="presParOf" srcId="{0C9CA088-B8BF-454F-9621-39A2EF5EEAF7}" destId="{D9691B09-4519-486A-B074-A83856A219FB}" srcOrd="0" destOrd="0" presId="urn:microsoft.com/office/officeart/2005/8/layout/orgChart1"/>
    <dgm:cxn modelId="{279DFA43-B85D-4BF1-BD29-757EE561A11F}" type="presParOf" srcId="{D9691B09-4519-486A-B074-A83856A219FB}" destId="{5C073AFB-6D14-4DAC-955D-B4B0AA9862E1}" srcOrd="0" destOrd="0" presId="urn:microsoft.com/office/officeart/2005/8/layout/orgChart1"/>
    <dgm:cxn modelId="{A810199A-A8D5-4682-B982-280BC270CAAF}" type="presParOf" srcId="{D9691B09-4519-486A-B074-A83856A219FB}" destId="{08CE74B9-AFD8-4634-8DFD-8EBF35AF4F5F}" srcOrd="1" destOrd="0" presId="urn:microsoft.com/office/officeart/2005/8/layout/orgChart1"/>
    <dgm:cxn modelId="{661A3BF9-00CA-4FC2-BD4E-06147911E420}" type="presParOf" srcId="{0C9CA088-B8BF-454F-9621-39A2EF5EEAF7}" destId="{A483FCE5-223E-4B16-A832-3104174280D4}" srcOrd="1" destOrd="0" presId="urn:microsoft.com/office/officeart/2005/8/layout/orgChart1"/>
    <dgm:cxn modelId="{EA87EF6C-767A-4973-8E09-9E0B3F193D6B}" type="presParOf" srcId="{0C9CA088-B8BF-454F-9621-39A2EF5EEAF7}" destId="{E3917F83-9F9E-40E6-B945-3D84F7C9A78D}" srcOrd="2" destOrd="0" presId="urn:microsoft.com/office/officeart/2005/8/layout/orgChart1"/>
    <dgm:cxn modelId="{5C7B25DC-BF98-4F92-A240-025F65755F33}" type="presParOf" srcId="{66372DC0-2ECD-48B4-AE67-70E8957288DD}" destId="{E1412CE0-C3DE-4A18-9EC1-2C425D1F905A}" srcOrd="2" destOrd="0" presId="urn:microsoft.com/office/officeart/2005/8/layout/orgChart1"/>
    <dgm:cxn modelId="{E2782CFC-6761-475E-95B6-EC0190A38906}" type="presParOf" srcId="{66372DC0-2ECD-48B4-AE67-70E8957288DD}" destId="{FE675CE7-D2C7-4708-BD20-20C3D188103D}" srcOrd="3" destOrd="0" presId="urn:microsoft.com/office/officeart/2005/8/layout/orgChart1"/>
    <dgm:cxn modelId="{BFAA8945-3394-4225-85EA-85A067CDB0C8}" type="presParOf" srcId="{FE675CE7-D2C7-4708-BD20-20C3D188103D}" destId="{27F2C391-6479-4002-B4FA-56A44D2ACE47}" srcOrd="0" destOrd="0" presId="urn:microsoft.com/office/officeart/2005/8/layout/orgChart1"/>
    <dgm:cxn modelId="{32BEF904-3E46-4A74-8908-15CD67EBC142}" type="presParOf" srcId="{27F2C391-6479-4002-B4FA-56A44D2ACE47}" destId="{0B44E93C-1D8E-4937-B6C3-3E1C571A05A3}" srcOrd="0" destOrd="0" presId="urn:microsoft.com/office/officeart/2005/8/layout/orgChart1"/>
    <dgm:cxn modelId="{8AC873DB-D2BC-411E-9859-61832EFE415F}" type="presParOf" srcId="{27F2C391-6479-4002-B4FA-56A44D2ACE47}" destId="{2D283A5F-CD9D-4189-B71C-191BCDF70121}" srcOrd="1" destOrd="0" presId="urn:microsoft.com/office/officeart/2005/8/layout/orgChart1"/>
    <dgm:cxn modelId="{1910521E-5231-48DE-97E5-B5B4BFD34A65}" type="presParOf" srcId="{FE675CE7-D2C7-4708-BD20-20C3D188103D}" destId="{F763BD3F-F5CD-4817-AC33-5BFEF1C8FB81}" srcOrd="1" destOrd="0" presId="urn:microsoft.com/office/officeart/2005/8/layout/orgChart1"/>
    <dgm:cxn modelId="{6A825BBB-25CA-49A0-9597-2A22724930F0}" type="presParOf" srcId="{FE675CE7-D2C7-4708-BD20-20C3D188103D}" destId="{BE03D445-F5DF-4513-94DE-8F9282B02241}" srcOrd="2" destOrd="0" presId="urn:microsoft.com/office/officeart/2005/8/layout/orgChart1"/>
    <dgm:cxn modelId="{309A2145-979A-4754-A19A-E93DB9130741}" type="presParOf" srcId="{D2192E2C-B21A-4DBD-8829-3C318ED715C7}" destId="{E6FD2062-6C80-4D84-8441-22239FB823B1}" srcOrd="2" destOrd="0" presId="urn:microsoft.com/office/officeart/2005/8/layout/orgChart1"/>
    <dgm:cxn modelId="{E57F9687-D283-4B74-8080-00D46F19C505}" type="presParOf" srcId="{E38C95C2-1919-49C7-BBA7-6D4651A887A9}" destId="{84FA5199-3081-49FC-8101-A7C50ABE2EC6}" srcOrd="8" destOrd="0" presId="urn:microsoft.com/office/officeart/2005/8/layout/orgChart1"/>
    <dgm:cxn modelId="{73D952E3-922A-427E-A53A-D46B6D106422}" type="presParOf" srcId="{E38C95C2-1919-49C7-BBA7-6D4651A887A9}" destId="{8389E609-BAEE-47A3-85E0-9BA656015966}" srcOrd="9" destOrd="0" presId="urn:microsoft.com/office/officeart/2005/8/layout/orgChart1"/>
    <dgm:cxn modelId="{4E2FD87E-4FA4-4D89-B9B8-AF99348769FE}" type="presParOf" srcId="{8389E609-BAEE-47A3-85E0-9BA656015966}" destId="{38B58B8F-E221-4C30-B77A-D05BD19D72F2}" srcOrd="0" destOrd="0" presId="urn:microsoft.com/office/officeart/2005/8/layout/orgChart1"/>
    <dgm:cxn modelId="{61B0D8C1-DCAF-4F43-8116-7C0F70DA5F51}" type="presParOf" srcId="{38B58B8F-E221-4C30-B77A-D05BD19D72F2}" destId="{54984A9A-0FA8-4F48-9435-61E61434D64C}" srcOrd="0" destOrd="0" presId="urn:microsoft.com/office/officeart/2005/8/layout/orgChart1"/>
    <dgm:cxn modelId="{1A323245-CBC1-4DF8-BC07-666BCB080EB8}" type="presParOf" srcId="{38B58B8F-E221-4C30-B77A-D05BD19D72F2}" destId="{211526E4-3048-467A-8410-017AA150D1D9}" srcOrd="1" destOrd="0" presId="urn:microsoft.com/office/officeart/2005/8/layout/orgChart1"/>
    <dgm:cxn modelId="{04C48D58-C916-4CB7-BB3C-7D80F7F6805F}" type="presParOf" srcId="{8389E609-BAEE-47A3-85E0-9BA656015966}" destId="{2724D31A-EF54-44AC-9032-9FF39B63A39D}" srcOrd="1" destOrd="0" presId="urn:microsoft.com/office/officeart/2005/8/layout/orgChart1"/>
    <dgm:cxn modelId="{3FF90BB3-BE06-4972-9ACD-FBE64D978161}" type="presParOf" srcId="{8389E609-BAEE-47A3-85E0-9BA656015966}" destId="{777EF12F-E372-4B29-A807-0BE656E0BFE0}" srcOrd="2" destOrd="0" presId="urn:microsoft.com/office/officeart/2005/8/layout/orgChart1"/>
    <dgm:cxn modelId="{7FBECC9C-09CA-4666-93E7-77850B022D47}" type="presParOf" srcId="{38803A21-BBF6-4AAB-9B53-1A62BA26DFA9}" destId="{C12561BC-5872-48F6-80D6-F7E93D724368}" srcOrd="2" destOrd="0" presId="urn:microsoft.com/office/officeart/2005/8/layout/orgChart1"/>
    <dgm:cxn modelId="{5683B1F8-0491-40A2-A3D9-1701BB5E9A56}" type="presParOf" srcId="{ECB7073B-35FB-44BA-85D3-0ED4827CD156}" destId="{FF9660E8-7783-47D5-8FE6-294E043D7597}" srcOrd="4" destOrd="0" presId="urn:microsoft.com/office/officeart/2005/8/layout/orgChart1"/>
    <dgm:cxn modelId="{AB1B3BCC-8F50-43BB-AFBA-3DA5130FD6CE}" type="presParOf" srcId="{ECB7073B-35FB-44BA-85D3-0ED4827CD156}" destId="{DE530A66-EC8F-492F-A38F-990213B69A57}" srcOrd="5" destOrd="0" presId="urn:microsoft.com/office/officeart/2005/8/layout/orgChart1"/>
    <dgm:cxn modelId="{BA6F5C7D-4B5C-4BBF-BC61-9B7DBCDB47F1}" type="presParOf" srcId="{DE530A66-EC8F-492F-A38F-990213B69A57}" destId="{DCBDE277-73E7-46DC-8357-4016A459DC1B}" srcOrd="0" destOrd="0" presId="urn:microsoft.com/office/officeart/2005/8/layout/orgChart1"/>
    <dgm:cxn modelId="{456C2803-DB51-4373-8DED-97A88D9753CC}" type="presParOf" srcId="{DCBDE277-73E7-46DC-8357-4016A459DC1B}" destId="{5E2E671F-6E88-4513-83EE-7CC6AC0E6E2F}" srcOrd="0" destOrd="0" presId="urn:microsoft.com/office/officeart/2005/8/layout/orgChart1"/>
    <dgm:cxn modelId="{DDA05B22-D6D2-43AF-A22F-94ED999BDC1B}" type="presParOf" srcId="{DCBDE277-73E7-46DC-8357-4016A459DC1B}" destId="{A8A64B14-18AB-457F-A5A8-9ED130B1D585}" srcOrd="1" destOrd="0" presId="urn:microsoft.com/office/officeart/2005/8/layout/orgChart1"/>
    <dgm:cxn modelId="{05C85FAE-0568-438E-84C9-A6ABB920D1D1}" type="presParOf" srcId="{DE530A66-EC8F-492F-A38F-990213B69A57}" destId="{0069E4A7-1ECA-4158-8335-5AE39CE92C02}" srcOrd="1" destOrd="0" presId="urn:microsoft.com/office/officeart/2005/8/layout/orgChart1"/>
    <dgm:cxn modelId="{2FAB0055-7366-41BD-8468-153E25D7BFB2}" type="presParOf" srcId="{0069E4A7-1ECA-4158-8335-5AE39CE92C02}" destId="{19EFB67F-C2C5-44D8-8D94-80F670660DA9}" srcOrd="0" destOrd="0" presId="urn:microsoft.com/office/officeart/2005/8/layout/orgChart1"/>
    <dgm:cxn modelId="{EC433FD0-0F76-45DF-897F-7593BC8BAF1F}" type="presParOf" srcId="{0069E4A7-1ECA-4158-8335-5AE39CE92C02}" destId="{F13CF6A1-880F-4E4B-91EA-A8982281B216}" srcOrd="1" destOrd="0" presId="urn:microsoft.com/office/officeart/2005/8/layout/orgChart1"/>
    <dgm:cxn modelId="{BA383E77-7696-4C45-A1F9-9AF145D22702}" type="presParOf" srcId="{F13CF6A1-880F-4E4B-91EA-A8982281B216}" destId="{3C6A154D-217E-4401-9092-143763EA4AAA}" srcOrd="0" destOrd="0" presId="urn:microsoft.com/office/officeart/2005/8/layout/orgChart1"/>
    <dgm:cxn modelId="{DB827887-FCB8-4707-A283-A69804B6915E}" type="presParOf" srcId="{3C6A154D-217E-4401-9092-143763EA4AAA}" destId="{EA955F9F-53B4-4667-8048-F99976F613F2}" srcOrd="0" destOrd="0" presId="urn:microsoft.com/office/officeart/2005/8/layout/orgChart1"/>
    <dgm:cxn modelId="{63ABFB42-928D-4B9F-83B1-585CB4A7B770}" type="presParOf" srcId="{3C6A154D-217E-4401-9092-143763EA4AAA}" destId="{551BACE6-00B3-4F6C-AC7A-CAFF245DE2C3}" srcOrd="1" destOrd="0" presId="urn:microsoft.com/office/officeart/2005/8/layout/orgChart1"/>
    <dgm:cxn modelId="{BCA749D7-B9CC-4B74-A38F-789AC03BC274}" type="presParOf" srcId="{F13CF6A1-880F-4E4B-91EA-A8982281B216}" destId="{88F14855-3A65-4850-BBB7-72B09EFB16BF}" srcOrd="1" destOrd="0" presId="urn:microsoft.com/office/officeart/2005/8/layout/orgChart1"/>
    <dgm:cxn modelId="{11A7DD17-1A9B-47AD-892E-58527F9176E8}" type="presParOf" srcId="{F13CF6A1-880F-4E4B-91EA-A8982281B216}" destId="{DF2A4E06-F819-49D6-B481-55A99AE19AB7}" srcOrd="2" destOrd="0" presId="urn:microsoft.com/office/officeart/2005/8/layout/orgChart1"/>
    <dgm:cxn modelId="{58EBCBF9-6A97-4DD4-B9B5-3F778DA33869}" type="presParOf" srcId="{0069E4A7-1ECA-4158-8335-5AE39CE92C02}" destId="{E70536DB-B294-42FC-A802-F6086183D597}" srcOrd="2" destOrd="0" presId="urn:microsoft.com/office/officeart/2005/8/layout/orgChart1"/>
    <dgm:cxn modelId="{8FC4AE9F-C666-42D7-92DF-18CE7D21A23E}" type="presParOf" srcId="{0069E4A7-1ECA-4158-8335-5AE39CE92C02}" destId="{2EC58392-F599-47B7-8A3B-F83A5EFF34F9}" srcOrd="3" destOrd="0" presId="urn:microsoft.com/office/officeart/2005/8/layout/orgChart1"/>
    <dgm:cxn modelId="{2C690B5D-933B-4DC9-9574-973717DCCDF7}" type="presParOf" srcId="{2EC58392-F599-47B7-8A3B-F83A5EFF34F9}" destId="{6365242F-D5FC-4B31-A0AF-1DF1EB9BEFF5}" srcOrd="0" destOrd="0" presId="urn:microsoft.com/office/officeart/2005/8/layout/orgChart1"/>
    <dgm:cxn modelId="{CF438AE4-E3E3-48DA-9D67-D0F8F84AEEE7}" type="presParOf" srcId="{6365242F-D5FC-4B31-A0AF-1DF1EB9BEFF5}" destId="{59FDC55C-7197-4570-B3D6-04F2D6624638}" srcOrd="0" destOrd="0" presId="urn:microsoft.com/office/officeart/2005/8/layout/orgChart1"/>
    <dgm:cxn modelId="{6671D162-C959-4391-B5D0-51A581235798}" type="presParOf" srcId="{6365242F-D5FC-4B31-A0AF-1DF1EB9BEFF5}" destId="{06BA2B98-B938-4C98-8943-EB3B861CAAA2}" srcOrd="1" destOrd="0" presId="urn:microsoft.com/office/officeart/2005/8/layout/orgChart1"/>
    <dgm:cxn modelId="{22764549-0D3B-4A04-B436-BC12B380E9EC}" type="presParOf" srcId="{2EC58392-F599-47B7-8A3B-F83A5EFF34F9}" destId="{266EA35C-2A5B-4CC6-9489-D820D369321E}" srcOrd="1" destOrd="0" presId="urn:microsoft.com/office/officeart/2005/8/layout/orgChart1"/>
    <dgm:cxn modelId="{F7550F0A-7D85-4E20-B104-8C6589CDC4BD}" type="presParOf" srcId="{2EC58392-F599-47B7-8A3B-F83A5EFF34F9}" destId="{44B03317-CBB9-4466-8773-DB9587657675}" srcOrd="2" destOrd="0" presId="urn:microsoft.com/office/officeart/2005/8/layout/orgChart1"/>
    <dgm:cxn modelId="{AC3C1B7D-4B6B-41EA-952B-DDB959EAC599}" type="presParOf" srcId="{DE530A66-EC8F-492F-A38F-990213B69A57}" destId="{6CB89D6F-E277-4FFF-9B40-A6CE48896F31}" srcOrd="2" destOrd="0" presId="urn:microsoft.com/office/officeart/2005/8/layout/orgChart1"/>
    <dgm:cxn modelId="{99C25A20-24D1-4643-B4FC-160E24CDBE98}" type="presParOf" srcId="{3E355489-FAE2-4551-8529-3D4381A1313A}" destId="{A4102136-53F8-40B2-8CCC-6220928D583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8DC7BC-F878-4CF6-8839-A6D3F9EBB4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FAF7165-1F88-4342-A750-85FBDB2F94C1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Public Service Innovation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2F5F46-F172-46AC-B3A3-667120A49C83}" type="parTrans" cxnId="{A26745D7-4A5D-4969-831A-7691292BEC6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7E8302-7B6E-4B81-9C96-3F5E83C41ECA}" type="sibTrans" cxnId="{A26745D7-4A5D-4969-831A-7691292BEC6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3CF337-3BE7-469F-95D2-ABD6FC7BBD8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 (Education Improvement)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B2F0B2-AA58-4658-9176-BA5E65B6623E}" type="parTrans" cxnId="{FD01C9A0-8FD2-4D83-BE77-434E6B03138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5C1FD0-B627-48B6-8996-2CE7F373545F}" type="sibTrans" cxnId="{FD01C9A0-8FD2-4D83-BE77-434E6B03138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994BEE-E44A-4510-B1F7-7C36FB6E557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</a:t>
          </a:r>
        </a:p>
      </dgm:t>
    </dgm:pt>
    <dgm:pt modelId="{AF6CD2B4-4F86-4906-92BF-956A98C94742}" type="parTrans" cxnId="{53781085-9C68-467C-9240-80D21A1C5A70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D2F395C-4D66-4F63-873C-83B7353380BE}" type="sibTrans" cxnId="{53781085-9C68-467C-9240-80D21A1C5A70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0EED43-5EC3-4D8C-AB92-77B9F4C4F00F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 (Child Poverty)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A76F21-2AA8-4A71-A558-87BD0CF470A0}" type="parTrans" cxnId="{6DAE5888-A7CF-4035-BB15-8FB7002552CC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7694336-77A4-48E8-B0B3-BD9871D034A1}" type="sibTrans" cxnId="{6DAE5888-A7CF-4035-BB15-8FB7002552CC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41AA79-BF47-4DEF-9036-AA670218BA49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147FB1F-C9A0-4BCD-BFC5-FB6872BFC672}" type="parTrans" cxnId="{A6CEB1A5-39A3-4C47-A149-1AEB8CEFCD8A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C98B9E5-4705-4476-9B52-2A5CE336EFB4}" type="sibTrans" cxnId="{A6CEB1A5-39A3-4C47-A149-1AEB8CEFCD8A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A7EF28-27EC-4791-B415-34743A49D870}" type="pres">
      <dgm:prSet presAssocID="{4D8DC7BC-F878-4CF6-8839-A6D3F9EBB4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D08F42E-085D-4917-A059-A86601C07249}" type="pres">
      <dgm:prSet presAssocID="{CFAF7165-1F88-4342-A750-85FBDB2F94C1}" presName="hierRoot1" presStyleCnt="0">
        <dgm:presLayoutVars>
          <dgm:hierBranch val="init"/>
        </dgm:presLayoutVars>
      </dgm:prSet>
      <dgm:spPr/>
    </dgm:pt>
    <dgm:pt modelId="{03E9E3F0-2821-4350-8FDF-9947B5FD39B0}" type="pres">
      <dgm:prSet presAssocID="{CFAF7165-1F88-4342-A750-85FBDB2F94C1}" presName="rootComposite1" presStyleCnt="0"/>
      <dgm:spPr/>
    </dgm:pt>
    <dgm:pt modelId="{E87C159B-30ED-484F-B056-78C16383363C}" type="pres">
      <dgm:prSet presAssocID="{CFAF7165-1F88-4342-A750-85FBDB2F94C1}" presName="rootText1" presStyleLbl="node0" presStyleIdx="0" presStyleCnt="1" custScaleX="33787" custScaleY="38594">
        <dgm:presLayoutVars>
          <dgm:chPref val="3"/>
        </dgm:presLayoutVars>
      </dgm:prSet>
      <dgm:spPr/>
    </dgm:pt>
    <dgm:pt modelId="{648EF486-C9F1-4130-90EB-A01711306D9F}" type="pres">
      <dgm:prSet presAssocID="{CFAF7165-1F88-4342-A750-85FBDB2F94C1}" presName="rootConnector1" presStyleLbl="node1" presStyleIdx="0" presStyleCnt="0"/>
      <dgm:spPr/>
    </dgm:pt>
    <dgm:pt modelId="{31B4AFAD-0383-4A2D-8C6F-5533861DB7DC}" type="pres">
      <dgm:prSet presAssocID="{CFAF7165-1F88-4342-A750-85FBDB2F94C1}" presName="hierChild2" presStyleCnt="0"/>
      <dgm:spPr/>
    </dgm:pt>
    <dgm:pt modelId="{97D5977E-D341-46DB-9C15-701AD63F469E}" type="pres">
      <dgm:prSet presAssocID="{61B2F0B2-AA58-4658-9176-BA5E65B6623E}" presName="Name37" presStyleLbl="parChTrans1D2" presStyleIdx="0" presStyleCnt="3"/>
      <dgm:spPr/>
    </dgm:pt>
    <dgm:pt modelId="{BEB05B57-3D74-42F2-AAF0-B796B4305656}" type="pres">
      <dgm:prSet presAssocID="{833CF337-3BE7-469F-95D2-ABD6FC7BBD84}" presName="hierRoot2" presStyleCnt="0">
        <dgm:presLayoutVars>
          <dgm:hierBranch val="init"/>
        </dgm:presLayoutVars>
      </dgm:prSet>
      <dgm:spPr/>
    </dgm:pt>
    <dgm:pt modelId="{FBF049AC-A8EE-4F8A-AD10-D929AA33B65D}" type="pres">
      <dgm:prSet presAssocID="{833CF337-3BE7-469F-95D2-ABD6FC7BBD84}" presName="rootComposite" presStyleCnt="0"/>
      <dgm:spPr/>
    </dgm:pt>
    <dgm:pt modelId="{315A13BA-C186-46F9-9DA2-935D4055B2DB}" type="pres">
      <dgm:prSet presAssocID="{833CF337-3BE7-469F-95D2-ABD6FC7BBD84}" presName="rootText" presStyleLbl="node2" presStyleIdx="0" presStyleCnt="3" custScaleX="40838" custScaleY="33316">
        <dgm:presLayoutVars>
          <dgm:chPref val="3"/>
        </dgm:presLayoutVars>
      </dgm:prSet>
      <dgm:spPr/>
    </dgm:pt>
    <dgm:pt modelId="{C17FF5F8-418F-4700-B37B-8052C5C0AE8B}" type="pres">
      <dgm:prSet presAssocID="{833CF337-3BE7-469F-95D2-ABD6FC7BBD84}" presName="rootConnector" presStyleLbl="node2" presStyleIdx="0" presStyleCnt="3"/>
      <dgm:spPr/>
    </dgm:pt>
    <dgm:pt modelId="{0B940E93-96C9-4390-9AAE-38206D76A0E5}" type="pres">
      <dgm:prSet presAssocID="{833CF337-3BE7-469F-95D2-ABD6FC7BBD84}" presName="hierChild4" presStyleCnt="0"/>
      <dgm:spPr/>
    </dgm:pt>
    <dgm:pt modelId="{05471A89-743F-4A02-A8D7-EF9F328760C2}" type="pres">
      <dgm:prSet presAssocID="{AF6CD2B4-4F86-4906-92BF-956A98C94742}" presName="Name37" presStyleLbl="parChTrans1D3" presStyleIdx="0" presStyleCnt="1"/>
      <dgm:spPr/>
    </dgm:pt>
    <dgm:pt modelId="{7B9DAD2B-5A11-4EA6-9C3C-DD110FAB2200}" type="pres">
      <dgm:prSet presAssocID="{1C994BEE-E44A-4510-B1F7-7C36FB6E557E}" presName="hierRoot2" presStyleCnt="0">
        <dgm:presLayoutVars>
          <dgm:hierBranch val="init"/>
        </dgm:presLayoutVars>
      </dgm:prSet>
      <dgm:spPr/>
    </dgm:pt>
    <dgm:pt modelId="{4A9EB796-FB1E-4F42-8558-58F8C0BC4574}" type="pres">
      <dgm:prSet presAssocID="{1C994BEE-E44A-4510-B1F7-7C36FB6E557E}" presName="rootComposite" presStyleCnt="0"/>
      <dgm:spPr/>
    </dgm:pt>
    <dgm:pt modelId="{621CC11E-E039-48CA-B615-7E847DDF9A87}" type="pres">
      <dgm:prSet presAssocID="{1C994BEE-E44A-4510-B1F7-7C36FB6E557E}" presName="rootText" presStyleLbl="node3" presStyleIdx="0" presStyleCnt="1" custScaleX="26959" custScaleY="27963" custLinFactNeighborX="146" custLinFactNeighborY="-25129">
        <dgm:presLayoutVars>
          <dgm:chPref val="3"/>
        </dgm:presLayoutVars>
      </dgm:prSet>
      <dgm:spPr/>
    </dgm:pt>
    <dgm:pt modelId="{CF2236B9-110C-48E4-AEF4-88887DF09CE5}" type="pres">
      <dgm:prSet presAssocID="{1C994BEE-E44A-4510-B1F7-7C36FB6E557E}" presName="rootConnector" presStyleLbl="node3" presStyleIdx="0" presStyleCnt="1"/>
      <dgm:spPr/>
    </dgm:pt>
    <dgm:pt modelId="{4B58F0C0-57DB-4AC7-B0B1-8DD37C93C993}" type="pres">
      <dgm:prSet presAssocID="{1C994BEE-E44A-4510-B1F7-7C36FB6E557E}" presName="hierChild4" presStyleCnt="0"/>
      <dgm:spPr/>
    </dgm:pt>
    <dgm:pt modelId="{02D57697-822C-43CC-A6F3-0C4FCD2579F7}" type="pres">
      <dgm:prSet presAssocID="{1C994BEE-E44A-4510-B1F7-7C36FB6E557E}" presName="hierChild5" presStyleCnt="0"/>
      <dgm:spPr/>
    </dgm:pt>
    <dgm:pt modelId="{C8822C40-0886-4921-B02B-5B6A15E05AA7}" type="pres">
      <dgm:prSet presAssocID="{833CF337-3BE7-469F-95D2-ABD6FC7BBD84}" presName="hierChild5" presStyleCnt="0"/>
      <dgm:spPr/>
    </dgm:pt>
    <dgm:pt modelId="{35BCC148-14C0-4700-ADE0-50E657DC53EA}" type="pres">
      <dgm:prSet presAssocID="{76A76F21-2AA8-4A71-A558-87BD0CF470A0}" presName="Name37" presStyleLbl="parChTrans1D2" presStyleIdx="1" presStyleCnt="3"/>
      <dgm:spPr/>
    </dgm:pt>
    <dgm:pt modelId="{319F029C-C310-4E32-8ADE-86B8150DC814}" type="pres">
      <dgm:prSet presAssocID="{320EED43-5EC3-4D8C-AB92-77B9F4C4F00F}" presName="hierRoot2" presStyleCnt="0">
        <dgm:presLayoutVars>
          <dgm:hierBranch val="init"/>
        </dgm:presLayoutVars>
      </dgm:prSet>
      <dgm:spPr/>
    </dgm:pt>
    <dgm:pt modelId="{67D8D009-907F-401B-847E-32701B9283AD}" type="pres">
      <dgm:prSet presAssocID="{320EED43-5EC3-4D8C-AB92-77B9F4C4F00F}" presName="rootComposite" presStyleCnt="0"/>
      <dgm:spPr/>
    </dgm:pt>
    <dgm:pt modelId="{AB15BA81-8388-4DB7-8176-CC21ABA8A650}" type="pres">
      <dgm:prSet presAssocID="{320EED43-5EC3-4D8C-AB92-77B9F4C4F00F}" presName="rootText" presStyleLbl="node2" presStyleIdx="1" presStyleCnt="3" custScaleX="34124" custScaleY="35360">
        <dgm:presLayoutVars>
          <dgm:chPref val="3"/>
        </dgm:presLayoutVars>
      </dgm:prSet>
      <dgm:spPr/>
    </dgm:pt>
    <dgm:pt modelId="{7DAA0608-F5CC-4BD1-9244-E9E729C0EB49}" type="pres">
      <dgm:prSet presAssocID="{320EED43-5EC3-4D8C-AB92-77B9F4C4F00F}" presName="rootConnector" presStyleLbl="node2" presStyleIdx="1" presStyleCnt="3"/>
      <dgm:spPr/>
    </dgm:pt>
    <dgm:pt modelId="{3CB8A836-DA53-4543-9E61-546311EBD3CD}" type="pres">
      <dgm:prSet presAssocID="{320EED43-5EC3-4D8C-AB92-77B9F4C4F00F}" presName="hierChild4" presStyleCnt="0"/>
      <dgm:spPr/>
    </dgm:pt>
    <dgm:pt modelId="{DD09C3DB-36E3-45EB-B4AD-4B20B66C5B12}" type="pres">
      <dgm:prSet presAssocID="{320EED43-5EC3-4D8C-AB92-77B9F4C4F00F}" presName="hierChild5" presStyleCnt="0"/>
      <dgm:spPr/>
    </dgm:pt>
    <dgm:pt modelId="{1748FEE0-B98F-4C62-B524-DBF741E9F117}" type="pres">
      <dgm:prSet presAssocID="{2147FB1F-C9A0-4BCD-BFC5-FB6872BFC672}" presName="Name37" presStyleLbl="parChTrans1D2" presStyleIdx="2" presStyleCnt="3"/>
      <dgm:spPr/>
    </dgm:pt>
    <dgm:pt modelId="{02C44F48-B332-414F-BE43-EC8B3B20056D}" type="pres">
      <dgm:prSet presAssocID="{F941AA79-BF47-4DEF-9036-AA670218BA49}" presName="hierRoot2" presStyleCnt="0">
        <dgm:presLayoutVars>
          <dgm:hierBranch val="init"/>
        </dgm:presLayoutVars>
      </dgm:prSet>
      <dgm:spPr/>
    </dgm:pt>
    <dgm:pt modelId="{440A047E-6121-4413-854F-F7A04468E7B8}" type="pres">
      <dgm:prSet presAssocID="{F941AA79-BF47-4DEF-9036-AA670218BA49}" presName="rootComposite" presStyleCnt="0"/>
      <dgm:spPr/>
    </dgm:pt>
    <dgm:pt modelId="{326FDDD4-A74B-4162-B780-1E99A407195B}" type="pres">
      <dgm:prSet presAssocID="{F941AA79-BF47-4DEF-9036-AA670218BA49}" presName="rootText" presStyleLbl="node2" presStyleIdx="2" presStyleCnt="3" custScaleX="33878" custScaleY="33928">
        <dgm:presLayoutVars>
          <dgm:chPref val="3"/>
        </dgm:presLayoutVars>
      </dgm:prSet>
      <dgm:spPr/>
    </dgm:pt>
    <dgm:pt modelId="{DB587448-D2DD-4E46-8F42-F9C5310C7AED}" type="pres">
      <dgm:prSet presAssocID="{F941AA79-BF47-4DEF-9036-AA670218BA49}" presName="rootConnector" presStyleLbl="node2" presStyleIdx="2" presStyleCnt="3"/>
      <dgm:spPr/>
    </dgm:pt>
    <dgm:pt modelId="{91BEE097-9B81-4F1D-9AF1-9E842EA5B3A2}" type="pres">
      <dgm:prSet presAssocID="{F941AA79-BF47-4DEF-9036-AA670218BA49}" presName="hierChild4" presStyleCnt="0"/>
      <dgm:spPr/>
    </dgm:pt>
    <dgm:pt modelId="{F353FC2A-73E9-40AD-8596-3D2D95FF3D96}" type="pres">
      <dgm:prSet presAssocID="{F941AA79-BF47-4DEF-9036-AA670218BA49}" presName="hierChild5" presStyleCnt="0"/>
      <dgm:spPr/>
    </dgm:pt>
    <dgm:pt modelId="{31583F08-0685-4BC2-8ACB-A76F9FB9204F}" type="pres">
      <dgm:prSet presAssocID="{CFAF7165-1F88-4342-A750-85FBDB2F94C1}" presName="hierChild3" presStyleCnt="0"/>
      <dgm:spPr/>
    </dgm:pt>
  </dgm:ptLst>
  <dgm:cxnLst>
    <dgm:cxn modelId="{5117A707-FE0C-4079-BC4E-721F8105198C}" type="presOf" srcId="{61B2F0B2-AA58-4658-9176-BA5E65B6623E}" destId="{97D5977E-D341-46DB-9C15-701AD63F469E}" srcOrd="0" destOrd="0" presId="urn:microsoft.com/office/officeart/2005/8/layout/orgChart1"/>
    <dgm:cxn modelId="{FAC38036-8C9B-4D24-949E-F40391E50C61}" type="presOf" srcId="{4D8DC7BC-F878-4CF6-8839-A6D3F9EBB414}" destId="{C5A7EF28-27EC-4791-B415-34743A49D870}" srcOrd="0" destOrd="0" presId="urn:microsoft.com/office/officeart/2005/8/layout/orgChart1"/>
    <dgm:cxn modelId="{85A3C141-FFB9-4FB8-AA1B-84FB60C5402E}" type="presOf" srcId="{AF6CD2B4-4F86-4906-92BF-956A98C94742}" destId="{05471A89-743F-4A02-A8D7-EF9F328760C2}" srcOrd="0" destOrd="0" presId="urn:microsoft.com/office/officeart/2005/8/layout/orgChart1"/>
    <dgm:cxn modelId="{44D23343-AEFE-4D6B-A0A8-6998A76F9B92}" type="presOf" srcId="{F941AA79-BF47-4DEF-9036-AA670218BA49}" destId="{DB587448-D2DD-4E46-8F42-F9C5310C7AED}" srcOrd="1" destOrd="0" presId="urn:microsoft.com/office/officeart/2005/8/layout/orgChart1"/>
    <dgm:cxn modelId="{1E3AC44A-8E6D-41F2-9BBE-60BF88B2B9F9}" type="presOf" srcId="{1C994BEE-E44A-4510-B1F7-7C36FB6E557E}" destId="{CF2236B9-110C-48E4-AEF4-88887DF09CE5}" srcOrd="1" destOrd="0" presId="urn:microsoft.com/office/officeart/2005/8/layout/orgChart1"/>
    <dgm:cxn modelId="{E2590C58-4A56-4936-A93B-95EBBA0CC79F}" type="presOf" srcId="{F941AA79-BF47-4DEF-9036-AA670218BA49}" destId="{326FDDD4-A74B-4162-B780-1E99A407195B}" srcOrd="0" destOrd="0" presId="urn:microsoft.com/office/officeart/2005/8/layout/orgChart1"/>
    <dgm:cxn modelId="{3F92C579-DF6C-4B5C-B8E2-A4AC8DC901D1}" type="presOf" srcId="{833CF337-3BE7-469F-95D2-ABD6FC7BBD84}" destId="{C17FF5F8-418F-4700-B37B-8052C5C0AE8B}" srcOrd="1" destOrd="0" presId="urn:microsoft.com/office/officeart/2005/8/layout/orgChart1"/>
    <dgm:cxn modelId="{60CE487C-ADFD-41DE-A59C-D7A83906D334}" type="presOf" srcId="{1C994BEE-E44A-4510-B1F7-7C36FB6E557E}" destId="{621CC11E-E039-48CA-B615-7E847DDF9A87}" srcOrd="0" destOrd="0" presId="urn:microsoft.com/office/officeart/2005/8/layout/orgChart1"/>
    <dgm:cxn modelId="{53781085-9C68-467C-9240-80D21A1C5A70}" srcId="{833CF337-3BE7-469F-95D2-ABD6FC7BBD84}" destId="{1C994BEE-E44A-4510-B1F7-7C36FB6E557E}" srcOrd="0" destOrd="0" parTransId="{AF6CD2B4-4F86-4906-92BF-956A98C94742}" sibTransId="{7D2F395C-4D66-4F63-873C-83B7353380BE}"/>
    <dgm:cxn modelId="{6DAE5888-A7CF-4035-BB15-8FB7002552CC}" srcId="{CFAF7165-1F88-4342-A750-85FBDB2F94C1}" destId="{320EED43-5EC3-4D8C-AB92-77B9F4C4F00F}" srcOrd="1" destOrd="0" parTransId="{76A76F21-2AA8-4A71-A558-87BD0CF470A0}" sibTransId="{17694336-77A4-48E8-B0B3-BD9871D034A1}"/>
    <dgm:cxn modelId="{1633458E-5057-42C2-BCC8-76221DE78E65}" type="presOf" srcId="{2147FB1F-C9A0-4BCD-BFC5-FB6872BFC672}" destId="{1748FEE0-B98F-4C62-B524-DBF741E9F117}" srcOrd="0" destOrd="0" presId="urn:microsoft.com/office/officeart/2005/8/layout/orgChart1"/>
    <dgm:cxn modelId="{FD01C9A0-8FD2-4D83-BE77-434E6B031383}" srcId="{CFAF7165-1F88-4342-A750-85FBDB2F94C1}" destId="{833CF337-3BE7-469F-95D2-ABD6FC7BBD84}" srcOrd="0" destOrd="0" parTransId="{61B2F0B2-AA58-4658-9176-BA5E65B6623E}" sibTransId="{365C1FD0-B627-48B6-8996-2CE7F373545F}"/>
    <dgm:cxn modelId="{A6CEB1A5-39A3-4C47-A149-1AEB8CEFCD8A}" srcId="{CFAF7165-1F88-4342-A750-85FBDB2F94C1}" destId="{F941AA79-BF47-4DEF-9036-AA670218BA49}" srcOrd="2" destOrd="0" parTransId="{2147FB1F-C9A0-4BCD-BFC5-FB6872BFC672}" sibTransId="{5C98B9E5-4705-4476-9B52-2A5CE336EFB4}"/>
    <dgm:cxn modelId="{AA8559B4-3EE3-4333-9243-489CC3DEC591}" type="presOf" srcId="{CFAF7165-1F88-4342-A750-85FBDB2F94C1}" destId="{E87C159B-30ED-484F-B056-78C16383363C}" srcOrd="0" destOrd="0" presId="urn:microsoft.com/office/officeart/2005/8/layout/orgChart1"/>
    <dgm:cxn modelId="{29A118BA-C46E-46BD-82BC-66512B8A1EEE}" type="presOf" srcId="{CFAF7165-1F88-4342-A750-85FBDB2F94C1}" destId="{648EF486-C9F1-4130-90EB-A01711306D9F}" srcOrd="1" destOrd="0" presId="urn:microsoft.com/office/officeart/2005/8/layout/orgChart1"/>
    <dgm:cxn modelId="{2AC10DC9-D1A0-4AD4-8490-8162C180B732}" type="presOf" srcId="{76A76F21-2AA8-4A71-A558-87BD0CF470A0}" destId="{35BCC148-14C0-4700-ADE0-50E657DC53EA}" srcOrd="0" destOrd="0" presId="urn:microsoft.com/office/officeart/2005/8/layout/orgChart1"/>
    <dgm:cxn modelId="{A26745D7-4A5D-4969-831A-7691292BEC61}" srcId="{4D8DC7BC-F878-4CF6-8839-A6D3F9EBB414}" destId="{CFAF7165-1F88-4342-A750-85FBDB2F94C1}" srcOrd="0" destOrd="0" parTransId="{D72F5F46-F172-46AC-B3A3-667120A49C83}" sibTransId="{6A7E8302-7B6E-4B81-9C96-3F5E83C41ECA}"/>
    <dgm:cxn modelId="{022BDCE7-DA0F-403B-8B1B-0796EC22FB57}" type="presOf" srcId="{833CF337-3BE7-469F-95D2-ABD6FC7BBD84}" destId="{315A13BA-C186-46F9-9DA2-935D4055B2DB}" srcOrd="0" destOrd="0" presId="urn:microsoft.com/office/officeart/2005/8/layout/orgChart1"/>
    <dgm:cxn modelId="{D12234EC-269A-48F7-A6AC-E56CF95712A9}" type="presOf" srcId="{320EED43-5EC3-4D8C-AB92-77B9F4C4F00F}" destId="{7DAA0608-F5CC-4BD1-9244-E9E729C0EB49}" srcOrd="1" destOrd="0" presId="urn:microsoft.com/office/officeart/2005/8/layout/orgChart1"/>
    <dgm:cxn modelId="{C00A8DED-29CF-44A9-946A-ECA2F1A9D6B8}" type="presOf" srcId="{320EED43-5EC3-4D8C-AB92-77B9F4C4F00F}" destId="{AB15BA81-8388-4DB7-8176-CC21ABA8A650}" srcOrd="0" destOrd="0" presId="urn:microsoft.com/office/officeart/2005/8/layout/orgChart1"/>
    <dgm:cxn modelId="{B482C243-EB3C-48CB-B6B4-7F3A445B2786}" type="presParOf" srcId="{C5A7EF28-27EC-4791-B415-34743A49D870}" destId="{1D08F42E-085D-4917-A059-A86601C07249}" srcOrd="0" destOrd="0" presId="urn:microsoft.com/office/officeart/2005/8/layout/orgChart1"/>
    <dgm:cxn modelId="{B3620E23-9BB1-42F0-9DC7-96A14EE01DFF}" type="presParOf" srcId="{1D08F42E-085D-4917-A059-A86601C07249}" destId="{03E9E3F0-2821-4350-8FDF-9947B5FD39B0}" srcOrd="0" destOrd="0" presId="urn:microsoft.com/office/officeart/2005/8/layout/orgChart1"/>
    <dgm:cxn modelId="{D6CA6E64-4F01-4161-BEEF-46D0D2AB4E3B}" type="presParOf" srcId="{03E9E3F0-2821-4350-8FDF-9947B5FD39B0}" destId="{E87C159B-30ED-484F-B056-78C16383363C}" srcOrd="0" destOrd="0" presId="urn:microsoft.com/office/officeart/2005/8/layout/orgChart1"/>
    <dgm:cxn modelId="{AB24154D-9E58-40BB-BC50-F9ECBBCD1F6C}" type="presParOf" srcId="{03E9E3F0-2821-4350-8FDF-9947B5FD39B0}" destId="{648EF486-C9F1-4130-90EB-A01711306D9F}" srcOrd="1" destOrd="0" presId="urn:microsoft.com/office/officeart/2005/8/layout/orgChart1"/>
    <dgm:cxn modelId="{934A9FF2-A8AD-4312-9811-563B0256B7AD}" type="presParOf" srcId="{1D08F42E-085D-4917-A059-A86601C07249}" destId="{31B4AFAD-0383-4A2D-8C6F-5533861DB7DC}" srcOrd="1" destOrd="0" presId="urn:microsoft.com/office/officeart/2005/8/layout/orgChart1"/>
    <dgm:cxn modelId="{CB9F81F7-A6CD-4B52-A30A-6BC24F59406F}" type="presParOf" srcId="{31B4AFAD-0383-4A2D-8C6F-5533861DB7DC}" destId="{97D5977E-D341-46DB-9C15-701AD63F469E}" srcOrd="0" destOrd="0" presId="urn:microsoft.com/office/officeart/2005/8/layout/orgChart1"/>
    <dgm:cxn modelId="{A19D7AA7-FDAA-4A09-8F51-99F117FB1E1B}" type="presParOf" srcId="{31B4AFAD-0383-4A2D-8C6F-5533861DB7DC}" destId="{BEB05B57-3D74-42F2-AAF0-B796B4305656}" srcOrd="1" destOrd="0" presId="urn:microsoft.com/office/officeart/2005/8/layout/orgChart1"/>
    <dgm:cxn modelId="{A2D75688-C37B-49E7-8586-3BF4F36B6437}" type="presParOf" srcId="{BEB05B57-3D74-42F2-AAF0-B796B4305656}" destId="{FBF049AC-A8EE-4F8A-AD10-D929AA33B65D}" srcOrd="0" destOrd="0" presId="urn:microsoft.com/office/officeart/2005/8/layout/orgChart1"/>
    <dgm:cxn modelId="{6C6058B8-07F4-4D38-BB43-A4238BA1FB83}" type="presParOf" srcId="{FBF049AC-A8EE-4F8A-AD10-D929AA33B65D}" destId="{315A13BA-C186-46F9-9DA2-935D4055B2DB}" srcOrd="0" destOrd="0" presId="urn:microsoft.com/office/officeart/2005/8/layout/orgChart1"/>
    <dgm:cxn modelId="{D072051D-675E-4EB9-845C-62B0AF141454}" type="presParOf" srcId="{FBF049AC-A8EE-4F8A-AD10-D929AA33B65D}" destId="{C17FF5F8-418F-4700-B37B-8052C5C0AE8B}" srcOrd="1" destOrd="0" presId="urn:microsoft.com/office/officeart/2005/8/layout/orgChart1"/>
    <dgm:cxn modelId="{54FBC2F8-FFF0-4553-9A1D-8A31CA5BD69D}" type="presParOf" srcId="{BEB05B57-3D74-42F2-AAF0-B796B4305656}" destId="{0B940E93-96C9-4390-9AAE-38206D76A0E5}" srcOrd="1" destOrd="0" presId="urn:microsoft.com/office/officeart/2005/8/layout/orgChart1"/>
    <dgm:cxn modelId="{A7E7245B-10A6-4EA0-96C6-82A1EFCBBAB6}" type="presParOf" srcId="{0B940E93-96C9-4390-9AAE-38206D76A0E5}" destId="{05471A89-743F-4A02-A8D7-EF9F328760C2}" srcOrd="0" destOrd="0" presId="urn:microsoft.com/office/officeart/2005/8/layout/orgChart1"/>
    <dgm:cxn modelId="{86E3E225-67EA-4979-9048-96F7EEEB9483}" type="presParOf" srcId="{0B940E93-96C9-4390-9AAE-38206D76A0E5}" destId="{7B9DAD2B-5A11-4EA6-9C3C-DD110FAB2200}" srcOrd="1" destOrd="0" presId="urn:microsoft.com/office/officeart/2005/8/layout/orgChart1"/>
    <dgm:cxn modelId="{EF3AC8CF-1823-41AC-9593-6FFE32F346C0}" type="presParOf" srcId="{7B9DAD2B-5A11-4EA6-9C3C-DD110FAB2200}" destId="{4A9EB796-FB1E-4F42-8558-58F8C0BC4574}" srcOrd="0" destOrd="0" presId="urn:microsoft.com/office/officeart/2005/8/layout/orgChart1"/>
    <dgm:cxn modelId="{C74D3C63-0DAD-4885-B4A5-8BBE0F92A6A8}" type="presParOf" srcId="{4A9EB796-FB1E-4F42-8558-58F8C0BC4574}" destId="{621CC11E-E039-48CA-B615-7E847DDF9A87}" srcOrd="0" destOrd="0" presId="urn:microsoft.com/office/officeart/2005/8/layout/orgChart1"/>
    <dgm:cxn modelId="{EBD7B633-236D-4E3A-8EF9-CEEA7BD7D7A8}" type="presParOf" srcId="{4A9EB796-FB1E-4F42-8558-58F8C0BC4574}" destId="{CF2236B9-110C-48E4-AEF4-88887DF09CE5}" srcOrd="1" destOrd="0" presId="urn:microsoft.com/office/officeart/2005/8/layout/orgChart1"/>
    <dgm:cxn modelId="{8D4A6FA3-EC47-4E52-9AE7-6DC22E92BE9F}" type="presParOf" srcId="{7B9DAD2B-5A11-4EA6-9C3C-DD110FAB2200}" destId="{4B58F0C0-57DB-4AC7-B0B1-8DD37C93C993}" srcOrd="1" destOrd="0" presId="urn:microsoft.com/office/officeart/2005/8/layout/orgChart1"/>
    <dgm:cxn modelId="{FA66C8B5-7E17-4A2F-9452-BB7D80E21BD8}" type="presParOf" srcId="{7B9DAD2B-5A11-4EA6-9C3C-DD110FAB2200}" destId="{02D57697-822C-43CC-A6F3-0C4FCD2579F7}" srcOrd="2" destOrd="0" presId="urn:microsoft.com/office/officeart/2005/8/layout/orgChart1"/>
    <dgm:cxn modelId="{31DA7BED-D5DD-4FEC-AA38-BC9BCB2885BE}" type="presParOf" srcId="{BEB05B57-3D74-42F2-AAF0-B796B4305656}" destId="{C8822C40-0886-4921-B02B-5B6A15E05AA7}" srcOrd="2" destOrd="0" presId="urn:microsoft.com/office/officeart/2005/8/layout/orgChart1"/>
    <dgm:cxn modelId="{02EAFBB6-89EE-412A-884D-4FA6BDE6D181}" type="presParOf" srcId="{31B4AFAD-0383-4A2D-8C6F-5533861DB7DC}" destId="{35BCC148-14C0-4700-ADE0-50E657DC53EA}" srcOrd="2" destOrd="0" presId="urn:microsoft.com/office/officeart/2005/8/layout/orgChart1"/>
    <dgm:cxn modelId="{5D1ED7C4-64F8-4580-91C6-A25B1747D2C1}" type="presParOf" srcId="{31B4AFAD-0383-4A2D-8C6F-5533861DB7DC}" destId="{319F029C-C310-4E32-8ADE-86B8150DC814}" srcOrd="3" destOrd="0" presId="urn:microsoft.com/office/officeart/2005/8/layout/orgChart1"/>
    <dgm:cxn modelId="{74AF0DA1-B9EA-4B7B-ACB2-C4C216CC7BA3}" type="presParOf" srcId="{319F029C-C310-4E32-8ADE-86B8150DC814}" destId="{67D8D009-907F-401B-847E-32701B9283AD}" srcOrd="0" destOrd="0" presId="urn:microsoft.com/office/officeart/2005/8/layout/orgChart1"/>
    <dgm:cxn modelId="{E909305B-9516-496B-8FB7-2442BFBB4171}" type="presParOf" srcId="{67D8D009-907F-401B-847E-32701B9283AD}" destId="{AB15BA81-8388-4DB7-8176-CC21ABA8A650}" srcOrd="0" destOrd="0" presId="urn:microsoft.com/office/officeart/2005/8/layout/orgChart1"/>
    <dgm:cxn modelId="{32E4F97D-9232-4D1F-82D0-5E762FED972D}" type="presParOf" srcId="{67D8D009-907F-401B-847E-32701B9283AD}" destId="{7DAA0608-F5CC-4BD1-9244-E9E729C0EB49}" srcOrd="1" destOrd="0" presId="urn:microsoft.com/office/officeart/2005/8/layout/orgChart1"/>
    <dgm:cxn modelId="{D39BA720-9DD5-4CDD-BDC5-F2491D28A610}" type="presParOf" srcId="{319F029C-C310-4E32-8ADE-86B8150DC814}" destId="{3CB8A836-DA53-4543-9E61-546311EBD3CD}" srcOrd="1" destOrd="0" presId="urn:microsoft.com/office/officeart/2005/8/layout/orgChart1"/>
    <dgm:cxn modelId="{4304C2FF-7F57-4246-9C34-7847B59570E9}" type="presParOf" srcId="{319F029C-C310-4E32-8ADE-86B8150DC814}" destId="{DD09C3DB-36E3-45EB-B4AD-4B20B66C5B12}" srcOrd="2" destOrd="0" presId="urn:microsoft.com/office/officeart/2005/8/layout/orgChart1"/>
    <dgm:cxn modelId="{0765C7CB-EDA0-427C-A819-69B48BFEAC71}" type="presParOf" srcId="{31B4AFAD-0383-4A2D-8C6F-5533861DB7DC}" destId="{1748FEE0-B98F-4C62-B524-DBF741E9F117}" srcOrd="4" destOrd="0" presId="urn:microsoft.com/office/officeart/2005/8/layout/orgChart1"/>
    <dgm:cxn modelId="{ACBD7E6F-3FBD-4D21-8FF7-A779FB4A09D7}" type="presParOf" srcId="{31B4AFAD-0383-4A2D-8C6F-5533861DB7DC}" destId="{02C44F48-B332-414F-BE43-EC8B3B20056D}" srcOrd="5" destOrd="0" presId="urn:microsoft.com/office/officeart/2005/8/layout/orgChart1"/>
    <dgm:cxn modelId="{8E8F82A0-428C-4750-BC57-783D15AF8065}" type="presParOf" srcId="{02C44F48-B332-414F-BE43-EC8B3B20056D}" destId="{440A047E-6121-4413-854F-F7A04468E7B8}" srcOrd="0" destOrd="0" presId="urn:microsoft.com/office/officeart/2005/8/layout/orgChart1"/>
    <dgm:cxn modelId="{CFCD6733-8453-4440-B6BE-A3ECDE97E3D0}" type="presParOf" srcId="{440A047E-6121-4413-854F-F7A04468E7B8}" destId="{326FDDD4-A74B-4162-B780-1E99A407195B}" srcOrd="0" destOrd="0" presId="urn:microsoft.com/office/officeart/2005/8/layout/orgChart1"/>
    <dgm:cxn modelId="{2DE4E495-8B71-42D9-9A62-5D6924E6F87E}" type="presParOf" srcId="{440A047E-6121-4413-854F-F7A04468E7B8}" destId="{DB587448-D2DD-4E46-8F42-F9C5310C7AED}" srcOrd="1" destOrd="0" presId="urn:microsoft.com/office/officeart/2005/8/layout/orgChart1"/>
    <dgm:cxn modelId="{C69207D7-CA2A-401E-B617-2FCC3D81B727}" type="presParOf" srcId="{02C44F48-B332-414F-BE43-EC8B3B20056D}" destId="{91BEE097-9B81-4F1D-9AF1-9E842EA5B3A2}" srcOrd="1" destOrd="0" presId="urn:microsoft.com/office/officeart/2005/8/layout/orgChart1"/>
    <dgm:cxn modelId="{C84CD420-409D-41D9-8CC6-61F52A809B00}" type="presParOf" srcId="{02C44F48-B332-414F-BE43-EC8B3B20056D}" destId="{F353FC2A-73E9-40AD-8596-3D2D95FF3D96}" srcOrd="2" destOrd="0" presId="urn:microsoft.com/office/officeart/2005/8/layout/orgChart1"/>
    <dgm:cxn modelId="{99AA52BE-A233-4D4D-91D6-A204B95E5EC0}" type="presParOf" srcId="{1D08F42E-085D-4917-A059-A86601C07249}" destId="{31583F08-0685-4BC2-8ACB-A76F9FB920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8DC7BC-F878-4CF6-8839-A6D3F9EBB4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40ADB6-83A3-4E0C-B4D7-2FAADC287F83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Skills for Business 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C0BE7E-3AA8-4143-B360-E55A752E2C1D}" type="parTrans" cxnId="{A094FE61-9F46-49EE-AFFC-FFA4FB9171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0D7FB6-4A53-4AAF-B015-25C66E6A35C7}" type="sibTrans" cxnId="{A094FE61-9F46-49EE-AFFC-FFA4FB917113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410E5CD-DB53-4A9C-BB7F-5C5B39B9E7A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Manager (Skills)</a:t>
          </a:r>
        </a:p>
        <a:p>
          <a:endParaRPr lang="en-GB" sz="90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160A7FE-20B1-4565-9585-8CEF12335A56}" type="parTrans" cxnId="{6471B705-81F7-4D2F-94BE-48F4F2E26D2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B8302D-74DC-436A-A704-6BE975F626A8}" type="sibTrans" cxnId="{6471B705-81F7-4D2F-94BE-48F4F2E26D2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5022B62-0584-4634-98F9-F822F9801212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Support Officer</a:t>
          </a:r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E2E0420E-DD7E-463D-9596-BBB7E0915DCE}" type="parTrans" cxnId="{0F13A4E4-C452-46A1-A80D-FD8F47F3CDC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9D8ACD-5E1A-4B53-B3FA-71B1EAE7D02D}" type="sibTrans" cxnId="{0F13A4E4-C452-46A1-A80D-FD8F47F3CDC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B62112-4360-4559-9570-9031FE0766BA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Special Adviser</a:t>
          </a:r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DB112AFA-DFE2-42F3-BB35-884C464016F2}" type="parTrans" cxnId="{2BD7EF3B-D85A-4E1B-950D-8BDD4FF42A8D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AB87D8-2B87-4FDE-8C1C-7571A894D43B}" type="sibTrans" cxnId="{2BD7EF3B-D85A-4E1B-950D-8BDD4FF42A8D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EF56D9E-B301-44CA-A8AA-88FE5D91FF2F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(Challenge)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9B880443-33AC-49C2-B9F2-8739A7CF3AA3}" type="parTrans" cxnId="{8CB7F039-9CB5-434D-98DE-061FFB47C848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DA49A4-D8C7-4BD1-9F69-456A5131E08F}" type="sibTrans" cxnId="{8CB7F039-9CB5-434D-98DE-061FFB47C848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A7FB4F-D95A-4D28-AF78-ACEC78728080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Enterprise Adviser Hub Lead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34F82E93-007D-41B7-B035-9B518045F244}" type="parTrans" cxnId="{7B3D2648-F79D-411A-A6B1-21ACCE15CFA5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A2187A-E5AE-4503-8057-B6897BD9DFDD}" type="sibTrans" cxnId="{7B3D2648-F79D-411A-A6B1-21ACCE15CFA5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A314F0-52E0-4C64-ABD2-5F50D9C2AAA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Special Advisers</a:t>
          </a: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7BEE0203-E2BC-430A-AAE6-E2788A1B4E8B}" type="parTrans" cxnId="{5FD655D4-0198-40B1-A74F-2D844A862C9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B0254A-11CB-473C-9078-7D842FA5D416}" type="sibTrans" cxnId="{5FD655D4-0198-40B1-A74F-2D844A862C91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022F3E8-97B1-491A-95FC-4E2317D95D72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(NE Ambition)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C1031647-818B-4B9B-B5C0-3D4FAB432C24}" type="parTrans" cxnId="{2EC6FC94-49DB-4EC3-9B39-1E566CD665B2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0E6188-6ACB-4C3D-B36B-664C8B4CC18D}" type="sibTrans" cxnId="{2EC6FC94-49DB-4EC3-9B39-1E566CD665B2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8E04ED4-5FAA-4459-A577-FE5B720E7996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Careers Facilitators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2B2060EB-AB59-40C0-A6B6-3D43D266743E}" type="parTrans" cxnId="{27CDFB0E-11DF-4C13-87A1-A09DD25339D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AE734D6-2B84-49EC-915A-8DEC92DDA0A6}" type="sibTrans" cxnId="{27CDFB0E-11DF-4C13-87A1-A09DD25339DE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5E8D7A-F106-4FD1-9BF4-29405B21D73B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(Education and Enterprise)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322608-7E60-4719-AF56-076F3466D52F}" type="parTrans" cxnId="{48EA69DF-E870-4878-9FE6-18132B624A44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844E81-FF42-4E9A-9B7C-622CC83B6EBE}" type="sibTrans" cxnId="{48EA69DF-E870-4878-9FE6-18132B624A44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D9462D-42DB-4336-A219-A6301B733EBB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Manager (Skills)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35E9DF76-DEF4-439E-98D1-0461087374E9}" type="parTrans" cxnId="{4DDD3841-5814-4EB4-AFFE-D4700679B3C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2C8004-182F-4290-9383-A3E323999E76}" type="sibTrans" cxnId="{4DDD3841-5814-4EB4-AFFE-D4700679B3CF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418E7F-C8C6-4794-95D7-FF3D88BB35C0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Careers Facilitators</a:t>
          </a:r>
        </a:p>
        <a:p>
          <a:endParaRPr lang="en-GB" sz="9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F7DB0471-3A4D-4AA8-9E70-1FE54C8C5919}" type="parTrans" cxnId="{E114CA8B-04AA-48F3-8300-18ACFD674E5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4261B2A-C2D7-4BDE-BBE0-0184A2F4DE51}" type="sibTrans" cxnId="{E114CA8B-04AA-48F3-8300-18ACFD674E5B}">
      <dgm:prSet/>
      <dgm:spPr/>
      <dgm:t>
        <a:bodyPr/>
        <a:lstStyle/>
        <a:p>
          <a:endParaRPr lang="en-GB" sz="9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D54D56-B47C-40F8-A283-24196425AABB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Skills Facilitator</a:t>
          </a:r>
        </a:p>
        <a:p>
          <a:endParaRPr lang="en-GB" sz="900" dirty="0">
            <a:solidFill>
              <a:schemeClr val="tx1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31EA5839-6529-44D3-AF4A-4E4CD643D41B}" type="parTrans" cxnId="{1E57E34B-801F-4F7F-A0C2-EE901DF99DD2}">
      <dgm:prSet/>
      <dgm:spPr/>
      <dgm:t>
        <a:bodyPr/>
        <a:lstStyle/>
        <a:p>
          <a:endParaRPr lang="en-GB" sz="900"/>
        </a:p>
      </dgm:t>
    </dgm:pt>
    <dgm:pt modelId="{F44FCD38-2454-4822-A16F-512AC7A72E1F}" type="sibTrans" cxnId="{1E57E34B-801F-4F7F-A0C2-EE901DF99DD2}">
      <dgm:prSet/>
      <dgm:spPr/>
      <dgm:t>
        <a:bodyPr/>
        <a:lstStyle/>
        <a:p>
          <a:endParaRPr lang="en-GB" sz="900"/>
        </a:p>
      </dgm:t>
    </dgm:pt>
    <dgm:pt modelId="{1BDDB7C8-A4D3-40C1-A356-50E9DB8B4F19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sz="900" b="1" dirty="0">
              <a:solidFill>
                <a:schemeClr val="tx1"/>
              </a:solidFill>
            </a:rPr>
            <a:t>Careers Facilitator</a:t>
          </a:r>
        </a:p>
        <a:p>
          <a:endParaRPr lang="en-GB" sz="900" dirty="0">
            <a:solidFill>
              <a:schemeClr val="tx1"/>
            </a:solidFill>
          </a:endParaRPr>
        </a:p>
      </dgm:t>
    </dgm:pt>
    <dgm:pt modelId="{77FA5874-513F-4DD1-A1DF-1D316C30C0E4}" type="parTrans" cxnId="{40BEF3FC-C2A6-4738-9111-BAD668730BC8}">
      <dgm:prSet/>
      <dgm:spPr/>
      <dgm:t>
        <a:bodyPr/>
        <a:lstStyle/>
        <a:p>
          <a:endParaRPr lang="en-GB"/>
        </a:p>
      </dgm:t>
    </dgm:pt>
    <dgm:pt modelId="{800375AE-AB94-4142-905A-377BFF88AA88}" type="sibTrans" cxnId="{40BEF3FC-C2A6-4738-9111-BAD668730BC8}">
      <dgm:prSet/>
      <dgm:spPr/>
      <dgm:t>
        <a:bodyPr/>
        <a:lstStyle/>
        <a:p>
          <a:endParaRPr lang="en-GB"/>
        </a:p>
      </dgm:t>
    </dgm:pt>
    <dgm:pt modelId="{C5A7EF28-27EC-4791-B415-34743A49D870}" type="pres">
      <dgm:prSet presAssocID="{4D8DC7BC-F878-4CF6-8839-A6D3F9EBB4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305D43-8E7B-4E85-BDE9-2E2DF80C4A3E}" type="pres">
      <dgm:prSet presAssocID="{BB40ADB6-83A3-4E0C-B4D7-2FAADC287F83}" presName="hierRoot1" presStyleCnt="0">
        <dgm:presLayoutVars>
          <dgm:hierBranch val="init"/>
        </dgm:presLayoutVars>
      </dgm:prSet>
      <dgm:spPr/>
    </dgm:pt>
    <dgm:pt modelId="{0F26C685-AA1E-4DA8-A508-961D7EFB6E6F}" type="pres">
      <dgm:prSet presAssocID="{BB40ADB6-83A3-4E0C-B4D7-2FAADC287F83}" presName="rootComposite1" presStyleCnt="0"/>
      <dgm:spPr/>
    </dgm:pt>
    <dgm:pt modelId="{99075712-C64B-4028-AE5A-52C8EB8B341D}" type="pres">
      <dgm:prSet presAssocID="{BB40ADB6-83A3-4E0C-B4D7-2FAADC287F83}" presName="rootText1" presStyleLbl="node0" presStyleIdx="0" presStyleCnt="1">
        <dgm:presLayoutVars>
          <dgm:chPref val="3"/>
        </dgm:presLayoutVars>
      </dgm:prSet>
      <dgm:spPr/>
    </dgm:pt>
    <dgm:pt modelId="{4169878E-9F12-4BE7-9FFE-B2D00F20BD0C}" type="pres">
      <dgm:prSet presAssocID="{BB40ADB6-83A3-4E0C-B4D7-2FAADC287F83}" presName="rootConnector1" presStyleLbl="node1" presStyleIdx="0" presStyleCnt="0"/>
      <dgm:spPr/>
    </dgm:pt>
    <dgm:pt modelId="{086AFE75-102C-4DAD-9911-83334D17D064}" type="pres">
      <dgm:prSet presAssocID="{BB40ADB6-83A3-4E0C-B4D7-2FAADC287F83}" presName="hierChild2" presStyleCnt="0"/>
      <dgm:spPr/>
    </dgm:pt>
    <dgm:pt modelId="{C820CD63-7C98-4E49-92A6-8040B3BD5016}" type="pres">
      <dgm:prSet presAssocID="{2160A7FE-20B1-4565-9585-8CEF12335A56}" presName="Name37" presStyleLbl="parChTrans1D2" presStyleIdx="0" presStyleCnt="6"/>
      <dgm:spPr/>
    </dgm:pt>
    <dgm:pt modelId="{9EA899FE-30C9-47E5-AAA7-3A2B434356E9}" type="pres">
      <dgm:prSet presAssocID="{0410E5CD-DB53-4A9C-BB7F-5C5B39B9E7A4}" presName="hierRoot2" presStyleCnt="0">
        <dgm:presLayoutVars>
          <dgm:hierBranch val="init"/>
        </dgm:presLayoutVars>
      </dgm:prSet>
      <dgm:spPr/>
    </dgm:pt>
    <dgm:pt modelId="{34E72A16-8A33-4C11-A4C5-1FA0F22F61D3}" type="pres">
      <dgm:prSet presAssocID="{0410E5CD-DB53-4A9C-BB7F-5C5B39B9E7A4}" presName="rootComposite" presStyleCnt="0"/>
      <dgm:spPr/>
    </dgm:pt>
    <dgm:pt modelId="{48E0A2B2-2301-4C7B-AC6B-01AB95EDEE1E}" type="pres">
      <dgm:prSet presAssocID="{0410E5CD-DB53-4A9C-BB7F-5C5B39B9E7A4}" presName="rootText" presStyleLbl="node2" presStyleIdx="0" presStyleCnt="6" custScaleX="94915" custScaleY="120072">
        <dgm:presLayoutVars>
          <dgm:chPref val="3"/>
        </dgm:presLayoutVars>
      </dgm:prSet>
      <dgm:spPr/>
    </dgm:pt>
    <dgm:pt modelId="{DCCFDA47-D57E-4C69-94AC-034DED10C78F}" type="pres">
      <dgm:prSet presAssocID="{0410E5CD-DB53-4A9C-BB7F-5C5B39B9E7A4}" presName="rootConnector" presStyleLbl="node2" presStyleIdx="0" presStyleCnt="6"/>
      <dgm:spPr/>
    </dgm:pt>
    <dgm:pt modelId="{5DAF5827-4983-4A4C-BC51-8DD078162D57}" type="pres">
      <dgm:prSet presAssocID="{0410E5CD-DB53-4A9C-BB7F-5C5B39B9E7A4}" presName="hierChild4" presStyleCnt="0"/>
      <dgm:spPr/>
    </dgm:pt>
    <dgm:pt modelId="{3B899A49-42D4-43E9-90DA-3730923195E9}" type="pres">
      <dgm:prSet presAssocID="{E2E0420E-DD7E-463D-9596-BBB7E0915DCE}" presName="Name37" presStyleLbl="parChTrans1D3" presStyleIdx="0" presStyleCnt="7"/>
      <dgm:spPr/>
    </dgm:pt>
    <dgm:pt modelId="{622A9696-EEB8-49D8-836F-EFFACB6B903E}" type="pres">
      <dgm:prSet presAssocID="{C5022B62-0584-4634-98F9-F822F9801212}" presName="hierRoot2" presStyleCnt="0">
        <dgm:presLayoutVars>
          <dgm:hierBranch val="init"/>
        </dgm:presLayoutVars>
      </dgm:prSet>
      <dgm:spPr/>
    </dgm:pt>
    <dgm:pt modelId="{BE58B274-1C25-4B65-B1DD-9F4934ADEA50}" type="pres">
      <dgm:prSet presAssocID="{C5022B62-0584-4634-98F9-F822F9801212}" presName="rootComposite" presStyleCnt="0"/>
      <dgm:spPr/>
    </dgm:pt>
    <dgm:pt modelId="{3285AC2E-F8D0-4E05-9841-7A0126F3D61C}" type="pres">
      <dgm:prSet presAssocID="{C5022B62-0584-4634-98F9-F822F9801212}" presName="rootText" presStyleLbl="node3" presStyleIdx="0" presStyleCnt="7" custScaleY="143003">
        <dgm:presLayoutVars>
          <dgm:chPref val="3"/>
        </dgm:presLayoutVars>
      </dgm:prSet>
      <dgm:spPr/>
    </dgm:pt>
    <dgm:pt modelId="{05C6CF16-5DE7-49DA-B505-2AEDD3CE23DB}" type="pres">
      <dgm:prSet presAssocID="{C5022B62-0584-4634-98F9-F822F9801212}" presName="rootConnector" presStyleLbl="node3" presStyleIdx="0" presStyleCnt="7"/>
      <dgm:spPr/>
    </dgm:pt>
    <dgm:pt modelId="{8D9EB7D5-DEB3-4D18-AE1B-8DD40ACD6213}" type="pres">
      <dgm:prSet presAssocID="{C5022B62-0584-4634-98F9-F822F9801212}" presName="hierChild4" presStyleCnt="0"/>
      <dgm:spPr/>
    </dgm:pt>
    <dgm:pt modelId="{93394641-89E6-4E1D-9FF4-74F8AF94AF2B}" type="pres">
      <dgm:prSet presAssocID="{C5022B62-0584-4634-98F9-F822F9801212}" presName="hierChild5" presStyleCnt="0"/>
      <dgm:spPr/>
    </dgm:pt>
    <dgm:pt modelId="{60F374CA-6FFE-41C5-94F6-EE4D5CC913DD}" type="pres">
      <dgm:prSet presAssocID="{DB112AFA-DFE2-42F3-BB35-884C464016F2}" presName="Name37" presStyleLbl="parChTrans1D3" presStyleIdx="1" presStyleCnt="7"/>
      <dgm:spPr/>
    </dgm:pt>
    <dgm:pt modelId="{434D05A9-8A1B-4201-9F16-280A4A43F867}" type="pres">
      <dgm:prSet presAssocID="{F7B62112-4360-4559-9570-9031FE0766BA}" presName="hierRoot2" presStyleCnt="0">
        <dgm:presLayoutVars>
          <dgm:hierBranch val="init"/>
        </dgm:presLayoutVars>
      </dgm:prSet>
      <dgm:spPr/>
    </dgm:pt>
    <dgm:pt modelId="{720836E9-DFB2-4DF5-816B-B779840269E0}" type="pres">
      <dgm:prSet presAssocID="{F7B62112-4360-4559-9570-9031FE0766BA}" presName="rootComposite" presStyleCnt="0"/>
      <dgm:spPr/>
    </dgm:pt>
    <dgm:pt modelId="{9CC9EAAC-F765-4EC1-BDFC-2763DDE6FF13}" type="pres">
      <dgm:prSet presAssocID="{F7B62112-4360-4559-9570-9031FE0766BA}" presName="rootText" presStyleLbl="node3" presStyleIdx="1" presStyleCnt="7">
        <dgm:presLayoutVars>
          <dgm:chPref val="3"/>
        </dgm:presLayoutVars>
      </dgm:prSet>
      <dgm:spPr/>
    </dgm:pt>
    <dgm:pt modelId="{8273372A-D014-471F-85F2-BED0EC549EA8}" type="pres">
      <dgm:prSet presAssocID="{F7B62112-4360-4559-9570-9031FE0766BA}" presName="rootConnector" presStyleLbl="node3" presStyleIdx="1" presStyleCnt="7"/>
      <dgm:spPr/>
    </dgm:pt>
    <dgm:pt modelId="{F9313515-7A98-4E95-8D8D-BA3CC32B52AC}" type="pres">
      <dgm:prSet presAssocID="{F7B62112-4360-4559-9570-9031FE0766BA}" presName="hierChild4" presStyleCnt="0"/>
      <dgm:spPr/>
    </dgm:pt>
    <dgm:pt modelId="{11B6C26C-803A-4828-B04B-9E5698903CCC}" type="pres">
      <dgm:prSet presAssocID="{F7B62112-4360-4559-9570-9031FE0766BA}" presName="hierChild5" presStyleCnt="0"/>
      <dgm:spPr/>
    </dgm:pt>
    <dgm:pt modelId="{4776F475-3B01-4393-BE6E-981E845C5626}" type="pres">
      <dgm:prSet presAssocID="{0410E5CD-DB53-4A9C-BB7F-5C5B39B9E7A4}" presName="hierChild5" presStyleCnt="0"/>
      <dgm:spPr/>
    </dgm:pt>
    <dgm:pt modelId="{E6A59A4D-44A1-46FB-9E1B-F228AC918962}" type="pres">
      <dgm:prSet presAssocID="{9B880443-33AC-49C2-B9F2-8739A7CF3AA3}" presName="Name37" presStyleLbl="parChTrans1D2" presStyleIdx="1" presStyleCnt="6"/>
      <dgm:spPr/>
    </dgm:pt>
    <dgm:pt modelId="{17E5449D-3F23-44D1-A1E0-7ADA3A0F4963}" type="pres">
      <dgm:prSet presAssocID="{FEF56D9E-B301-44CA-A8AA-88FE5D91FF2F}" presName="hierRoot2" presStyleCnt="0">
        <dgm:presLayoutVars>
          <dgm:hierBranch val="init"/>
        </dgm:presLayoutVars>
      </dgm:prSet>
      <dgm:spPr/>
    </dgm:pt>
    <dgm:pt modelId="{CE9FC717-1927-4B70-89F6-33F0385CAC48}" type="pres">
      <dgm:prSet presAssocID="{FEF56D9E-B301-44CA-A8AA-88FE5D91FF2F}" presName="rootComposite" presStyleCnt="0"/>
      <dgm:spPr/>
    </dgm:pt>
    <dgm:pt modelId="{76459881-0867-4C8A-B794-1EC83C05BBD9}" type="pres">
      <dgm:prSet presAssocID="{FEF56D9E-B301-44CA-A8AA-88FE5D91FF2F}" presName="rootText" presStyleLbl="node2" presStyleIdx="1" presStyleCnt="6" custScaleY="118208">
        <dgm:presLayoutVars>
          <dgm:chPref val="3"/>
        </dgm:presLayoutVars>
      </dgm:prSet>
      <dgm:spPr/>
    </dgm:pt>
    <dgm:pt modelId="{4ECE2D1E-A168-4A8D-804C-E98BDC4CA320}" type="pres">
      <dgm:prSet presAssocID="{FEF56D9E-B301-44CA-A8AA-88FE5D91FF2F}" presName="rootConnector" presStyleLbl="node2" presStyleIdx="1" presStyleCnt="6"/>
      <dgm:spPr/>
    </dgm:pt>
    <dgm:pt modelId="{E30BD004-8400-46FE-A607-9BE968A9E5EF}" type="pres">
      <dgm:prSet presAssocID="{FEF56D9E-B301-44CA-A8AA-88FE5D91FF2F}" presName="hierChild4" presStyleCnt="0"/>
      <dgm:spPr/>
    </dgm:pt>
    <dgm:pt modelId="{1D4BFA27-944C-4E9D-94A4-293BBECD1BD2}" type="pres">
      <dgm:prSet presAssocID="{34F82E93-007D-41B7-B035-9B518045F244}" presName="Name37" presStyleLbl="parChTrans1D3" presStyleIdx="2" presStyleCnt="7"/>
      <dgm:spPr/>
    </dgm:pt>
    <dgm:pt modelId="{11DFB741-E653-4BEC-8BCC-35378893B63C}" type="pres">
      <dgm:prSet presAssocID="{43A7FB4F-D95A-4D28-AF78-ACEC78728080}" presName="hierRoot2" presStyleCnt="0">
        <dgm:presLayoutVars>
          <dgm:hierBranch val="init"/>
        </dgm:presLayoutVars>
      </dgm:prSet>
      <dgm:spPr/>
    </dgm:pt>
    <dgm:pt modelId="{F4E099E9-1DE2-4CBB-B285-25F8E5E6A81B}" type="pres">
      <dgm:prSet presAssocID="{43A7FB4F-D95A-4D28-AF78-ACEC78728080}" presName="rootComposite" presStyleCnt="0"/>
      <dgm:spPr/>
    </dgm:pt>
    <dgm:pt modelId="{8AC35C05-EB53-4D69-BB5D-4CAC6492F338}" type="pres">
      <dgm:prSet presAssocID="{43A7FB4F-D95A-4D28-AF78-ACEC78728080}" presName="rootText" presStyleLbl="node3" presStyleIdx="2" presStyleCnt="7">
        <dgm:presLayoutVars>
          <dgm:chPref val="3"/>
        </dgm:presLayoutVars>
      </dgm:prSet>
      <dgm:spPr/>
    </dgm:pt>
    <dgm:pt modelId="{3568A259-6D6B-4CD5-B754-5DA281AA4FD6}" type="pres">
      <dgm:prSet presAssocID="{43A7FB4F-D95A-4D28-AF78-ACEC78728080}" presName="rootConnector" presStyleLbl="node3" presStyleIdx="2" presStyleCnt="7"/>
      <dgm:spPr/>
    </dgm:pt>
    <dgm:pt modelId="{3B49E987-5172-4AAE-86DA-E01A85613648}" type="pres">
      <dgm:prSet presAssocID="{43A7FB4F-D95A-4D28-AF78-ACEC78728080}" presName="hierChild4" presStyleCnt="0"/>
      <dgm:spPr/>
    </dgm:pt>
    <dgm:pt modelId="{325EAF51-1D4D-4DD4-B84D-17864D1EB968}" type="pres">
      <dgm:prSet presAssocID="{43A7FB4F-D95A-4D28-AF78-ACEC78728080}" presName="hierChild5" presStyleCnt="0"/>
      <dgm:spPr/>
    </dgm:pt>
    <dgm:pt modelId="{C366EF19-D4CF-4D1A-9258-2B91BA403C9C}" type="pres">
      <dgm:prSet presAssocID="{7BEE0203-E2BC-430A-AAE6-E2788A1B4E8B}" presName="Name37" presStyleLbl="parChTrans1D3" presStyleIdx="3" presStyleCnt="7"/>
      <dgm:spPr/>
    </dgm:pt>
    <dgm:pt modelId="{BE2AAD6C-47D1-4031-B940-412EB5A3F686}" type="pres">
      <dgm:prSet presAssocID="{29A314F0-52E0-4C64-ABD2-5F50D9C2AAAE}" presName="hierRoot2" presStyleCnt="0">
        <dgm:presLayoutVars>
          <dgm:hierBranch val="init"/>
        </dgm:presLayoutVars>
      </dgm:prSet>
      <dgm:spPr/>
    </dgm:pt>
    <dgm:pt modelId="{54CE2D40-469B-4B5F-9404-3E6609B52A16}" type="pres">
      <dgm:prSet presAssocID="{29A314F0-52E0-4C64-ABD2-5F50D9C2AAAE}" presName="rootComposite" presStyleCnt="0"/>
      <dgm:spPr/>
    </dgm:pt>
    <dgm:pt modelId="{2D2BAC97-64F5-4F1E-8D76-4756EDB2017F}" type="pres">
      <dgm:prSet presAssocID="{29A314F0-52E0-4C64-ABD2-5F50D9C2AAAE}" presName="rootText" presStyleLbl="node3" presStyleIdx="3" presStyleCnt="7" custScaleY="228876">
        <dgm:presLayoutVars>
          <dgm:chPref val="3"/>
        </dgm:presLayoutVars>
      </dgm:prSet>
      <dgm:spPr/>
    </dgm:pt>
    <dgm:pt modelId="{C492AB3E-85C7-4A93-AA71-2893B730C9AA}" type="pres">
      <dgm:prSet presAssocID="{29A314F0-52E0-4C64-ABD2-5F50D9C2AAAE}" presName="rootConnector" presStyleLbl="node3" presStyleIdx="3" presStyleCnt="7"/>
      <dgm:spPr/>
    </dgm:pt>
    <dgm:pt modelId="{5FEAF90A-3552-487F-AC4E-6D6101480B63}" type="pres">
      <dgm:prSet presAssocID="{29A314F0-52E0-4C64-ABD2-5F50D9C2AAAE}" presName="hierChild4" presStyleCnt="0"/>
      <dgm:spPr/>
    </dgm:pt>
    <dgm:pt modelId="{C192D71E-9324-4803-9A4F-B526F81135B4}" type="pres">
      <dgm:prSet presAssocID="{29A314F0-52E0-4C64-ABD2-5F50D9C2AAAE}" presName="hierChild5" presStyleCnt="0"/>
      <dgm:spPr/>
    </dgm:pt>
    <dgm:pt modelId="{5586F0C3-47BD-4747-AB05-5AF81D3ECF1E}" type="pres">
      <dgm:prSet presAssocID="{77FA5874-513F-4DD1-A1DF-1D316C30C0E4}" presName="Name37" presStyleLbl="parChTrans1D3" presStyleIdx="4" presStyleCnt="7"/>
      <dgm:spPr/>
    </dgm:pt>
    <dgm:pt modelId="{B162FB1E-A921-4DD1-B89B-7B3A029231EE}" type="pres">
      <dgm:prSet presAssocID="{1BDDB7C8-A4D3-40C1-A356-50E9DB8B4F19}" presName="hierRoot2" presStyleCnt="0">
        <dgm:presLayoutVars>
          <dgm:hierBranch val="init"/>
        </dgm:presLayoutVars>
      </dgm:prSet>
      <dgm:spPr/>
    </dgm:pt>
    <dgm:pt modelId="{C9F3734A-AD6D-44B9-B895-16789AE29FBA}" type="pres">
      <dgm:prSet presAssocID="{1BDDB7C8-A4D3-40C1-A356-50E9DB8B4F19}" presName="rootComposite" presStyleCnt="0"/>
      <dgm:spPr/>
    </dgm:pt>
    <dgm:pt modelId="{8C9C1F3F-069E-400F-A0CF-181CD101806F}" type="pres">
      <dgm:prSet presAssocID="{1BDDB7C8-A4D3-40C1-A356-50E9DB8B4F19}" presName="rootText" presStyleLbl="node3" presStyleIdx="4" presStyleCnt="7">
        <dgm:presLayoutVars>
          <dgm:chPref val="3"/>
        </dgm:presLayoutVars>
      </dgm:prSet>
      <dgm:spPr/>
    </dgm:pt>
    <dgm:pt modelId="{D227D339-D548-4406-92DE-D31B9D848123}" type="pres">
      <dgm:prSet presAssocID="{1BDDB7C8-A4D3-40C1-A356-50E9DB8B4F19}" presName="rootConnector" presStyleLbl="node3" presStyleIdx="4" presStyleCnt="7"/>
      <dgm:spPr/>
    </dgm:pt>
    <dgm:pt modelId="{87A7F905-DEAC-4F7B-8EA3-1378140CB837}" type="pres">
      <dgm:prSet presAssocID="{1BDDB7C8-A4D3-40C1-A356-50E9DB8B4F19}" presName="hierChild4" presStyleCnt="0"/>
      <dgm:spPr/>
    </dgm:pt>
    <dgm:pt modelId="{CCA85580-FAB7-4FCA-BC7B-7A7631EBF6EE}" type="pres">
      <dgm:prSet presAssocID="{1BDDB7C8-A4D3-40C1-A356-50E9DB8B4F19}" presName="hierChild5" presStyleCnt="0"/>
      <dgm:spPr/>
    </dgm:pt>
    <dgm:pt modelId="{E887BABB-809D-497A-93FA-3348CA1A6CBC}" type="pres">
      <dgm:prSet presAssocID="{FEF56D9E-B301-44CA-A8AA-88FE5D91FF2F}" presName="hierChild5" presStyleCnt="0"/>
      <dgm:spPr/>
    </dgm:pt>
    <dgm:pt modelId="{55CD7F17-E1D8-4B12-91B9-4B7B304CB939}" type="pres">
      <dgm:prSet presAssocID="{C1031647-818B-4B9B-B5C0-3D4FAB432C24}" presName="Name37" presStyleLbl="parChTrans1D2" presStyleIdx="2" presStyleCnt="6"/>
      <dgm:spPr/>
    </dgm:pt>
    <dgm:pt modelId="{C203926F-1D60-4756-A105-D5C1D5877D87}" type="pres">
      <dgm:prSet presAssocID="{5022F3E8-97B1-491A-95FC-4E2317D95D72}" presName="hierRoot2" presStyleCnt="0">
        <dgm:presLayoutVars>
          <dgm:hierBranch val="init"/>
        </dgm:presLayoutVars>
      </dgm:prSet>
      <dgm:spPr/>
    </dgm:pt>
    <dgm:pt modelId="{838B4716-3987-4993-B953-11EBE4F6F4AD}" type="pres">
      <dgm:prSet presAssocID="{5022F3E8-97B1-491A-95FC-4E2317D95D72}" presName="rootComposite" presStyleCnt="0"/>
      <dgm:spPr/>
    </dgm:pt>
    <dgm:pt modelId="{5F4BE20C-3E0C-4CEA-9D7D-F00F2CD56E32}" type="pres">
      <dgm:prSet presAssocID="{5022F3E8-97B1-491A-95FC-4E2317D95D72}" presName="rootText" presStyleLbl="node2" presStyleIdx="2" presStyleCnt="6" custScaleY="114183">
        <dgm:presLayoutVars>
          <dgm:chPref val="3"/>
        </dgm:presLayoutVars>
      </dgm:prSet>
      <dgm:spPr/>
    </dgm:pt>
    <dgm:pt modelId="{4B2D9EDF-D404-4EF6-8401-0A31522F5A31}" type="pres">
      <dgm:prSet presAssocID="{5022F3E8-97B1-491A-95FC-4E2317D95D72}" presName="rootConnector" presStyleLbl="node2" presStyleIdx="2" presStyleCnt="6"/>
      <dgm:spPr/>
    </dgm:pt>
    <dgm:pt modelId="{B8FFEE03-8B71-4D84-8B8B-C0F864E68811}" type="pres">
      <dgm:prSet presAssocID="{5022F3E8-97B1-491A-95FC-4E2317D95D72}" presName="hierChild4" presStyleCnt="0"/>
      <dgm:spPr/>
    </dgm:pt>
    <dgm:pt modelId="{6CEB709F-A3DE-4A24-A66F-C30BAF984A36}" type="pres">
      <dgm:prSet presAssocID="{2B2060EB-AB59-40C0-A6B6-3D43D266743E}" presName="Name37" presStyleLbl="parChTrans1D3" presStyleIdx="5" presStyleCnt="7"/>
      <dgm:spPr/>
    </dgm:pt>
    <dgm:pt modelId="{04547F5E-2A1D-4A8D-8F2E-F13C76E03F02}" type="pres">
      <dgm:prSet presAssocID="{08E04ED4-5FAA-4459-A577-FE5B720E7996}" presName="hierRoot2" presStyleCnt="0">
        <dgm:presLayoutVars>
          <dgm:hierBranch val="init"/>
        </dgm:presLayoutVars>
      </dgm:prSet>
      <dgm:spPr/>
    </dgm:pt>
    <dgm:pt modelId="{4699C39C-0D43-469C-8FB8-BA9BB3149FC3}" type="pres">
      <dgm:prSet presAssocID="{08E04ED4-5FAA-4459-A577-FE5B720E7996}" presName="rootComposite" presStyleCnt="0"/>
      <dgm:spPr/>
    </dgm:pt>
    <dgm:pt modelId="{2927809E-D345-472D-9BFD-155339D3FE76}" type="pres">
      <dgm:prSet presAssocID="{08E04ED4-5FAA-4459-A577-FE5B720E7996}" presName="rootText" presStyleLbl="node3" presStyleIdx="5" presStyleCnt="7" custScaleY="155790">
        <dgm:presLayoutVars>
          <dgm:chPref val="3"/>
        </dgm:presLayoutVars>
      </dgm:prSet>
      <dgm:spPr/>
    </dgm:pt>
    <dgm:pt modelId="{7C7BEA34-CF23-446F-8CA3-7E1858B9EEC0}" type="pres">
      <dgm:prSet presAssocID="{08E04ED4-5FAA-4459-A577-FE5B720E7996}" presName="rootConnector" presStyleLbl="node3" presStyleIdx="5" presStyleCnt="7"/>
      <dgm:spPr/>
    </dgm:pt>
    <dgm:pt modelId="{61378E30-79EF-44BD-B597-0900A0D057CE}" type="pres">
      <dgm:prSet presAssocID="{08E04ED4-5FAA-4459-A577-FE5B720E7996}" presName="hierChild4" presStyleCnt="0"/>
      <dgm:spPr/>
    </dgm:pt>
    <dgm:pt modelId="{22FF91D2-1FD4-4B32-B52B-9CAF81A55367}" type="pres">
      <dgm:prSet presAssocID="{08E04ED4-5FAA-4459-A577-FE5B720E7996}" presName="hierChild5" presStyleCnt="0"/>
      <dgm:spPr/>
    </dgm:pt>
    <dgm:pt modelId="{3A7BFDD9-9128-4695-9839-5F5F2F97F809}" type="pres">
      <dgm:prSet presAssocID="{5022F3E8-97B1-491A-95FC-4E2317D95D72}" presName="hierChild5" presStyleCnt="0"/>
      <dgm:spPr/>
    </dgm:pt>
    <dgm:pt modelId="{85E3075E-738D-40B2-8AEB-958BDDE3412C}" type="pres">
      <dgm:prSet presAssocID="{03322608-7E60-4719-AF56-076F3466D52F}" presName="Name37" presStyleLbl="parChTrans1D2" presStyleIdx="3" presStyleCnt="6"/>
      <dgm:spPr/>
    </dgm:pt>
    <dgm:pt modelId="{E750F6FD-9977-454C-975B-5267DF6A7A92}" type="pres">
      <dgm:prSet presAssocID="{A55E8D7A-F106-4FD1-9BF4-29405B21D73B}" presName="hierRoot2" presStyleCnt="0">
        <dgm:presLayoutVars>
          <dgm:hierBranch val="init"/>
        </dgm:presLayoutVars>
      </dgm:prSet>
      <dgm:spPr/>
    </dgm:pt>
    <dgm:pt modelId="{BC4A0D19-B6F5-433B-872E-DC3BD7C2B5EE}" type="pres">
      <dgm:prSet presAssocID="{A55E8D7A-F106-4FD1-9BF4-29405B21D73B}" presName="rootComposite" presStyleCnt="0"/>
      <dgm:spPr/>
    </dgm:pt>
    <dgm:pt modelId="{8F2B7350-B999-4CE3-9BE9-D6C77F3B1181}" type="pres">
      <dgm:prSet presAssocID="{A55E8D7A-F106-4FD1-9BF4-29405B21D73B}" presName="rootText" presStyleLbl="node2" presStyleIdx="3" presStyleCnt="6" custScaleY="109985">
        <dgm:presLayoutVars>
          <dgm:chPref val="3"/>
        </dgm:presLayoutVars>
      </dgm:prSet>
      <dgm:spPr/>
    </dgm:pt>
    <dgm:pt modelId="{A90D0E2D-56B2-40D7-A7DA-B380521AAA70}" type="pres">
      <dgm:prSet presAssocID="{A55E8D7A-F106-4FD1-9BF4-29405B21D73B}" presName="rootConnector" presStyleLbl="node2" presStyleIdx="3" presStyleCnt="6"/>
      <dgm:spPr/>
    </dgm:pt>
    <dgm:pt modelId="{4F37A0CA-CCB6-43AB-9C5C-EB431B85C8D2}" type="pres">
      <dgm:prSet presAssocID="{A55E8D7A-F106-4FD1-9BF4-29405B21D73B}" presName="hierChild4" presStyleCnt="0"/>
      <dgm:spPr/>
    </dgm:pt>
    <dgm:pt modelId="{AD8BAF1D-2760-42C2-A8AD-FF9CFBE0BF9C}" type="pres">
      <dgm:prSet presAssocID="{A55E8D7A-F106-4FD1-9BF4-29405B21D73B}" presName="hierChild5" presStyleCnt="0"/>
      <dgm:spPr/>
    </dgm:pt>
    <dgm:pt modelId="{7CF752DF-AB73-4EFD-8E77-E9C772736FEF}" type="pres">
      <dgm:prSet presAssocID="{35E9DF76-DEF4-439E-98D1-0461087374E9}" presName="Name37" presStyleLbl="parChTrans1D2" presStyleIdx="4" presStyleCnt="6"/>
      <dgm:spPr/>
    </dgm:pt>
    <dgm:pt modelId="{BC7401CF-E9FE-470C-9545-9F59C6551C5B}" type="pres">
      <dgm:prSet presAssocID="{43D9462D-42DB-4336-A219-A6301B733EBB}" presName="hierRoot2" presStyleCnt="0">
        <dgm:presLayoutVars>
          <dgm:hierBranch val="init"/>
        </dgm:presLayoutVars>
      </dgm:prSet>
      <dgm:spPr/>
    </dgm:pt>
    <dgm:pt modelId="{43A62081-6D0D-4AB7-8839-486982DB166B}" type="pres">
      <dgm:prSet presAssocID="{43D9462D-42DB-4336-A219-A6301B733EBB}" presName="rootComposite" presStyleCnt="0"/>
      <dgm:spPr/>
    </dgm:pt>
    <dgm:pt modelId="{27FE33DE-56D3-4FBB-B6B0-D6A4EDB7CE69}" type="pres">
      <dgm:prSet presAssocID="{43D9462D-42DB-4336-A219-A6301B733EBB}" presName="rootText" presStyleLbl="node2" presStyleIdx="4" presStyleCnt="6">
        <dgm:presLayoutVars>
          <dgm:chPref val="3"/>
        </dgm:presLayoutVars>
      </dgm:prSet>
      <dgm:spPr/>
    </dgm:pt>
    <dgm:pt modelId="{9E6C42B1-9F6D-4498-8CC5-87577E27F93A}" type="pres">
      <dgm:prSet presAssocID="{43D9462D-42DB-4336-A219-A6301B733EBB}" presName="rootConnector" presStyleLbl="node2" presStyleIdx="4" presStyleCnt="6"/>
      <dgm:spPr/>
    </dgm:pt>
    <dgm:pt modelId="{3CD4390C-52F9-4D92-9A87-6FF6C055D54C}" type="pres">
      <dgm:prSet presAssocID="{43D9462D-42DB-4336-A219-A6301B733EBB}" presName="hierChild4" presStyleCnt="0"/>
      <dgm:spPr/>
    </dgm:pt>
    <dgm:pt modelId="{5C6A8143-5427-4FB6-A28B-DDED20FD6CFF}" type="pres">
      <dgm:prSet presAssocID="{F7DB0471-3A4D-4AA8-9E70-1FE54C8C5919}" presName="Name37" presStyleLbl="parChTrans1D3" presStyleIdx="6" presStyleCnt="7"/>
      <dgm:spPr/>
    </dgm:pt>
    <dgm:pt modelId="{70337BE9-1325-44AD-9EA5-BC911679C6EB}" type="pres">
      <dgm:prSet presAssocID="{B5418E7F-C8C6-4794-95D7-FF3D88BB35C0}" presName="hierRoot2" presStyleCnt="0">
        <dgm:presLayoutVars>
          <dgm:hierBranch val="init"/>
        </dgm:presLayoutVars>
      </dgm:prSet>
      <dgm:spPr/>
    </dgm:pt>
    <dgm:pt modelId="{DF33ED23-187F-46F9-861A-04010A4C522C}" type="pres">
      <dgm:prSet presAssocID="{B5418E7F-C8C6-4794-95D7-FF3D88BB35C0}" presName="rootComposite" presStyleCnt="0"/>
      <dgm:spPr/>
    </dgm:pt>
    <dgm:pt modelId="{28DEF71C-1051-48AB-A089-79F047FF6441}" type="pres">
      <dgm:prSet presAssocID="{B5418E7F-C8C6-4794-95D7-FF3D88BB35C0}" presName="rootText" presStyleLbl="node3" presStyleIdx="6" presStyleCnt="7">
        <dgm:presLayoutVars>
          <dgm:chPref val="3"/>
        </dgm:presLayoutVars>
      </dgm:prSet>
      <dgm:spPr/>
    </dgm:pt>
    <dgm:pt modelId="{F4375E0F-F3D5-406F-862B-67675A512946}" type="pres">
      <dgm:prSet presAssocID="{B5418E7F-C8C6-4794-95D7-FF3D88BB35C0}" presName="rootConnector" presStyleLbl="node3" presStyleIdx="6" presStyleCnt="7"/>
      <dgm:spPr/>
    </dgm:pt>
    <dgm:pt modelId="{68DA9D5F-542A-4164-9C8E-2BFC8C329750}" type="pres">
      <dgm:prSet presAssocID="{B5418E7F-C8C6-4794-95D7-FF3D88BB35C0}" presName="hierChild4" presStyleCnt="0"/>
      <dgm:spPr/>
    </dgm:pt>
    <dgm:pt modelId="{0EF18AFA-D9AC-4B46-A794-17E110C7E18D}" type="pres">
      <dgm:prSet presAssocID="{B5418E7F-C8C6-4794-95D7-FF3D88BB35C0}" presName="hierChild5" presStyleCnt="0"/>
      <dgm:spPr/>
    </dgm:pt>
    <dgm:pt modelId="{DD9A2237-C57A-4D63-B8FC-F59D0E31CC7E}" type="pres">
      <dgm:prSet presAssocID="{43D9462D-42DB-4336-A219-A6301B733EBB}" presName="hierChild5" presStyleCnt="0"/>
      <dgm:spPr/>
    </dgm:pt>
    <dgm:pt modelId="{76D07769-EE35-4F15-A649-50C47CD88BF4}" type="pres">
      <dgm:prSet presAssocID="{31EA5839-6529-44D3-AF4A-4E4CD643D41B}" presName="Name37" presStyleLbl="parChTrans1D2" presStyleIdx="5" presStyleCnt="6"/>
      <dgm:spPr/>
    </dgm:pt>
    <dgm:pt modelId="{F7E01527-6607-458E-BA3A-CE63F1D28BEC}" type="pres">
      <dgm:prSet presAssocID="{4BD54D56-B47C-40F8-A283-24196425AABB}" presName="hierRoot2" presStyleCnt="0">
        <dgm:presLayoutVars>
          <dgm:hierBranch val="init"/>
        </dgm:presLayoutVars>
      </dgm:prSet>
      <dgm:spPr/>
    </dgm:pt>
    <dgm:pt modelId="{C9983D36-5406-42D7-9B98-62DCB925D019}" type="pres">
      <dgm:prSet presAssocID="{4BD54D56-B47C-40F8-A283-24196425AABB}" presName="rootComposite" presStyleCnt="0"/>
      <dgm:spPr/>
    </dgm:pt>
    <dgm:pt modelId="{31AB63E5-A97A-43D1-B27D-F13579729C73}" type="pres">
      <dgm:prSet presAssocID="{4BD54D56-B47C-40F8-A283-24196425AABB}" presName="rootText" presStyleLbl="node2" presStyleIdx="5" presStyleCnt="6">
        <dgm:presLayoutVars>
          <dgm:chPref val="3"/>
        </dgm:presLayoutVars>
      </dgm:prSet>
      <dgm:spPr/>
    </dgm:pt>
    <dgm:pt modelId="{97224887-35D7-40B8-B7EB-5B43DE358C14}" type="pres">
      <dgm:prSet presAssocID="{4BD54D56-B47C-40F8-A283-24196425AABB}" presName="rootConnector" presStyleLbl="node2" presStyleIdx="5" presStyleCnt="6"/>
      <dgm:spPr/>
    </dgm:pt>
    <dgm:pt modelId="{68CCE325-27C0-4A76-A897-5628229D0D80}" type="pres">
      <dgm:prSet presAssocID="{4BD54D56-B47C-40F8-A283-24196425AABB}" presName="hierChild4" presStyleCnt="0"/>
      <dgm:spPr/>
    </dgm:pt>
    <dgm:pt modelId="{1AD06252-AAE6-4D6A-9169-A4B321390D56}" type="pres">
      <dgm:prSet presAssocID="{4BD54D56-B47C-40F8-A283-24196425AABB}" presName="hierChild5" presStyleCnt="0"/>
      <dgm:spPr/>
    </dgm:pt>
    <dgm:pt modelId="{EC195A0F-0386-4A1F-8D13-FD54C1988C64}" type="pres">
      <dgm:prSet presAssocID="{BB40ADB6-83A3-4E0C-B4D7-2FAADC287F83}" presName="hierChild3" presStyleCnt="0"/>
      <dgm:spPr/>
    </dgm:pt>
  </dgm:ptLst>
  <dgm:cxnLst>
    <dgm:cxn modelId="{6471B705-81F7-4D2F-94BE-48F4F2E26D2F}" srcId="{BB40ADB6-83A3-4E0C-B4D7-2FAADC287F83}" destId="{0410E5CD-DB53-4A9C-BB7F-5C5B39B9E7A4}" srcOrd="0" destOrd="0" parTransId="{2160A7FE-20B1-4565-9585-8CEF12335A56}" sibTransId="{A2B8302D-74DC-436A-A704-6BE975F626A8}"/>
    <dgm:cxn modelId="{CD666106-D767-4C4C-9E9B-4AF25BE6A258}" type="presOf" srcId="{0410E5CD-DB53-4A9C-BB7F-5C5B39B9E7A4}" destId="{DCCFDA47-D57E-4C69-94AC-034DED10C78F}" srcOrd="1" destOrd="0" presId="urn:microsoft.com/office/officeart/2005/8/layout/orgChart1"/>
    <dgm:cxn modelId="{E6374206-0982-429A-AFB7-589C69604DD9}" type="presOf" srcId="{1BDDB7C8-A4D3-40C1-A356-50E9DB8B4F19}" destId="{D227D339-D548-4406-92DE-D31B9D848123}" srcOrd="1" destOrd="0" presId="urn:microsoft.com/office/officeart/2005/8/layout/orgChart1"/>
    <dgm:cxn modelId="{0CE1650C-FC8D-44AD-B441-8F59980F1602}" type="presOf" srcId="{1BDDB7C8-A4D3-40C1-A356-50E9DB8B4F19}" destId="{8C9C1F3F-069E-400F-A0CF-181CD101806F}" srcOrd="0" destOrd="0" presId="urn:microsoft.com/office/officeart/2005/8/layout/orgChart1"/>
    <dgm:cxn modelId="{27CDFB0E-11DF-4C13-87A1-A09DD25339DE}" srcId="{5022F3E8-97B1-491A-95FC-4E2317D95D72}" destId="{08E04ED4-5FAA-4459-A577-FE5B720E7996}" srcOrd="0" destOrd="0" parTransId="{2B2060EB-AB59-40C0-A6B6-3D43D266743E}" sibTransId="{DAE734D6-2B84-49EC-915A-8DEC92DDA0A6}"/>
    <dgm:cxn modelId="{9BBD7212-F237-4346-ABF1-A6746D487D98}" type="presOf" srcId="{43A7FB4F-D95A-4D28-AF78-ACEC78728080}" destId="{3568A259-6D6B-4CD5-B754-5DA281AA4FD6}" srcOrd="1" destOrd="0" presId="urn:microsoft.com/office/officeart/2005/8/layout/orgChart1"/>
    <dgm:cxn modelId="{DFEEE212-FF61-413A-B653-4B2045AAB113}" type="presOf" srcId="{4BD54D56-B47C-40F8-A283-24196425AABB}" destId="{31AB63E5-A97A-43D1-B27D-F13579729C73}" srcOrd="0" destOrd="0" presId="urn:microsoft.com/office/officeart/2005/8/layout/orgChart1"/>
    <dgm:cxn modelId="{3888B71D-949E-42A3-84A6-3A3EB0BA3D57}" type="presOf" srcId="{0410E5CD-DB53-4A9C-BB7F-5C5B39B9E7A4}" destId="{48E0A2B2-2301-4C7B-AC6B-01AB95EDEE1E}" srcOrd="0" destOrd="0" presId="urn:microsoft.com/office/officeart/2005/8/layout/orgChart1"/>
    <dgm:cxn modelId="{32475636-47C5-4262-A44B-3F363CD4431E}" type="presOf" srcId="{F7B62112-4360-4559-9570-9031FE0766BA}" destId="{8273372A-D014-471F-85F2-BED0EC549EA8}" srcOrd="1" destOrd="0" presId="urn:microsoft.com/office/officeart/2005/8/layout/orgChart1"/>
    <dgm:cxn modelId="{FAC38036-8C9B-4D24-949E-F40391E50C61}" type="presOf" srcId="{4D8DC7BC-F878-4CF6-8839-A6D3F9EBB414}" destId="{C5A7EF28-27EC-4791-B415-34743A49D870}" srcOrd="0" destOrd="0" presId="urn:microsoft.com/office/officeart/2005/8/layout/orgChart1"/>
    <dgm:cxn modelId="{826C0C37-6435-48A1-912B-F4D9C7561C82}" type="presOf" srcId="{E2E0420E-DD7E-463D-9596-BBB7E0915DCE}" destId="{3B899A49-42D4-43E9-90DA-3730923195E9}" srcOrd="0" destOrd="0" presId="urn:microsoft.com/office/officeart/2005/8/layout/orgChart1"/>
    <dgm:cxn modelId="{8CB7F039-9CB5-434D-98DE-061FFB47C848}" srcId="{BB40ADB6-83A3-4E0C-B4D7-2FAADC287F83}" destId="{FEF56D9E-B301-44CA-A8AA-88FE5D91FF2F}" srcOrd="1" destOrd="0" parTransId="{9B880443-33AC-49C2-B9F2-8739A7CF3AA3}" sibTransId="{C6DA49A4-D8C7-4BD1-9F69-456A5131E08F}"/>
    <dgm:cxn modelId="{2BD7EF3B-D85A-4E1B-950D-8BDD4FF42A8D}" srcId="{0410E5CD-DB53-4A9C-BB7F-5C5B39B9E7A4}" destId="{F7B62112-4360-4559-9570-9031FE0766BA}" srcOrd="1" destOrd="0" parTransId="{DB112AFA-DFE2-42F3-BB35-884C464016F2}" sibTransId="{69AB87D8-2B87-4FDE-8C1C-7571A894D43B}"/>
    <dgm:cxn modelId="{5372E63C-74B4-4299-9857-9D60699B6C93}" type="presOf" srcId="{43D9462D-42DB-4336-A219-A6301B733EBB}" destId="{27FE33DE-56D3-4FBB-B6B0-D6A4EDB7CE69}" srcOrd="0" destOrd="0" presId="urn:microsoft.com/office/officeart/2005/8/layout/orgChart1"/>
    <dgm:cxn modelId="{81FE475B-0ACE-4ED0-B028-5C24E9C7ED94}" type="presOf" srcId="{BB40ADB6-83A3-4E0C-B4D7-2FAADC287F83}" destId="{4169878E-9F12-4BE7-9FFE-B2D00F20BD0C}" srcOrd="1" destOrd="0" presId="urn:microsoft.com/office/officeart/2005/8/layout/orgChart1"/>
    <dgm:cxn modelId="{4DDD3841-5814-4EB4-AFFE-D4700679B3CF}" srcId="{BB40ADB6-83A3-4E0C-B4D7-2FAADC287F83}" destId="{43D9462D-42DB-4336-A219-A6301B733EBB}" srcOrd="4" destOrd="0" parTransId="{35E9DF76-DEF4-439E-98D1-0461087374E9}" sibTransId="{F52C8004-182F-4290-9383-A3E323999E76}"/>
    <dgm:cxn modelId="{CEFBA461-0379-4360-9A03-A62527AF31C0}" type="presOf" srcId="{08E04ED4-5FAA-4459-A577-FE5B720E7996}" destId="{7C7BEA34-CF23-446F-8CA3-7E1858B9EEC0}" srcOrd="1" destOrd="0" presId="urn:microsoft.com/office/officeart/2005/8/layout/orgChart1"/>
    <dgm:cxn modelId="{2FE1ED61-78E8-4EB2-B1E8-2F1417CAB8BF}" type="presOf" srcId="{B5418E7F-C8C6-4794-95D7-FF3D88BB35C0}" destId="{28DEF71C-1051-48AB-A089-79F047FF6441}" srcOrd="0" destOrd="0" presId="urn:microsoft.com/office/officeart/2005/8/layout/orgChart1"/>
    <dgm:cxn modelId="{A094FE61-9F46-49EE-AFFC-FFA4FB917113}" srcId="{4D8DC7BC-F878-4CF6-8839-A6D3F9EBB414}" destId="{BB40ADB6-83A3-4E0C-B4D7-2FAADC287F83}" srcOrd="0" destOrd="0" parTransId="{5DC0BE7E-3AA8-4143-B360-E55A752E2C1D}" sibTransId="{DC0D7FB6-4A53-4AAF-B015-25C66E6A35C7}"/>
    <dgm:cxn modelId="{9C7C2446-EC1F-4E4F-A24D-8467D950B1C8}" type="presOf" srcId="{34F82E93-007D-41B7-B035-9B518045F244}" destId="{1D4BFA27-944C-4E9D-94A4-293BBECD1BD2}" srcOrd="0" destOrd="0" presId="urn:microsoft.com/office/officeart/2005/8/layout/orgChart1"/>
    <dgm:cxn modelId="{7B3D2648-F79D-411A-A6B1-21ACCE15CFA5}" srcId="{FEF56D9E-B301-44CA-A8AA-88FE5D91FF2F}" destId="{43A7FB4F-D95A-4D28-AF78-ACEC78728080}" srcOrd="0" destOrd="0" parTransId="{34F82E93-007D-41B7-B035-9B518045F244}" sibTransId="{24A2187A-E5AE-4503-8057-B6897BD9DFDD}"/>
    <dgm:cxn modelId="{AECC234B-09C3-4C4E-B9FD-33C62EF11A57}" type="presOf" srcId="{08E04ED4-5FAA-4459-A577-FE5B720E7996}" destId="{2927809E-D345-472D-9BFD-155339D3FE76}" srcOrd="0" destOrd="0" presId="urn:microsoft.com/office/officeart/2005/8/layout/orgChart1"/>
    <dgm:cxn modelId="{1E57E34B-801F-4F7F-A0C2-EE901DF99DD2}" srcId="{BB40ADB6-83A3-4E0C-B4D7-2FAADC287F83}" destId="{4BD54D56-B47C-40F8-A283-24196425AABB}" srcOrd="5" destOrd="0" parTransId="{31EA5839-6529-44D3-AF4A-4E4CD643D41B}" sibTransId="{F44FCD38-2454-4822-A16F-512AC7A72E1F}"/>
    <dgm:cxn modelId="{900FD06F-A9E3-4A02-9726-E7C1AE41253B}" type="presOf" srcId="{FEF56D9E-B301-44CA-A8AA-88FE5D91FF2F}" destId="{76459881-0867-4C8A-B794-1EC83C05BBD9}" srcOrd="0" destOrd="0" presId="urn:microsoft.com/office/officeart/2005/8/layout/orgChart1"/>
    <dgm:cxn modelId="{05F6F84F-239F-4A93-90AA-0AC794610D0E}" type="presOf" srcId="{2160A7FE-20B1-4565-9585-8CEF12335A56}" destId="{C820CD63-7C98-4E49-92A6-8040B3BD5016}" srcOrd="0" destOrd="0" presId="urn:microsoft.com/office/officeart/2005/8/layout/orgChart1"/>
    <dgm:cxn modelId="{A68ECE56-D1F6-47A1-A13E-0753101EEF5F}" type="presOf" srcId="{7BEE0203-E2BC-430A-AAE6-E2788A1B4E8B}" destId="{C366EF19-D4CF-4D1A-9258-2B91BA403C9C}" srcOrd="0" destOrd="0" presId="urn:microsoft.com/office/officeart/2005/8/layout/orgChart1"/>
    <dgm:cxn modelId="{A0829F58-917E-4C76-B3D2-0AFA62A68BFD}" type="presOf" srcId="{A55E8D7A-F106-4FD1-9BF4-29405B21D73B}" destId="{8F2B7350-B999-4CE3-9BE9-D6C77F3B1181}" srcOrd="0" destOrd="0" presId="urn:microsoft.com/office/officeart/2005/8/layout/orgChart1"/>
    <dgm:cxn modelId="{B7D61B79-B13F-43EA-9A7C-34CD4FD30383}" type="presOf" srcId="{B5418E7F-C8C6-4794-95D7-FF3D88BB35C0}" destId="{F4375E0F-F3D5-406F-862B-67675A512946}" srcOrd="1" destOrd="0" presId="urn:microsoft.com/office/officeart/2005/8/layout/orgChart1"/>
    <dgm:cxn modelId="{3013DE7A-8109-4033-A469-752F9153B6F9}" type="presOf" srcId="{43D9462D-42DB-4336-A219-A6301B733EBB}" destId="{9E6C42B1-9F6D-4498-8CC5-87577E27F93A}" srcOrd="1" destOrd="0" presId="urn:microsoft.com/office/officeart/2005/8/layout/orgChart1"/>
    <dgm:cxn modelId="{EC812A80-772F-43F3-B83B-BC402DD78A9D}" type="presOf" srcId="{F7B62112-4360-4559-9570-9031FE0766BA}" destId="{9CC9EAAC-F765-4EC1-BDFC-2763DDE6FF13}" srcOrd="0" destOrd="0" presId="urn:microsoft.com/office/officeart/2005/8/layout/orgChart1"/>
    <dgm:cxn modelId="{05F1B281-7461-43E5-B598-97FE142364D6}" type="presOf" srcId="{C5022B62-0584-4634-98F9-F822F9801212}" destId="{05C6CF16-5DE7-49DA-B505-2AEDD3CE23DB}" srcOrd="1" destOrd="0" presId="urn:microsoft.com/office/officeart/2005/8/layout/orgChart1"/>
    <dgm:cxn modelId="{3B5A9D89-6463-494E-9C35-6BDEF0722A7C}" type="presOf" srcId="{31EA5839-6529-44D3-AF4A-4E4CD643D41B}" destId="{76D07769-EE35-4F15-A649-50C47CD88BF4}" srcOrd="0" destOrd="0" presId="urn:microsoft.com/office/officeart/2005/8/layout/orgChart1"/>
    <dgm:cxn modelId="{E114CA8B-04AA-48F3-8300-18ACFD674E5B}" srcId="{43D9462D-42DB-4336-A219-A6301B733EBB}" destId="{B5418E7F-C8C6-4794-95D7-FF3D88BB35C0}" srcOrd="0" destOrd="0" parTransId="{F7DB0471-3A4D-4AA8-9E70-1FE54C8C5919}" sibTransId="{44261B2A-C2D7-4BDE-BBE0-0184A2F4DE51}"/>
    <dgm:cxn modelId="{0C3DA28D-073E-4A31-B9DD-1365B8DDD9BF}" type="presOf" srcId="{FEF56D9E-B301-44CA-A8AA-88FE5D91FF2F}" destId="{4ECE2D1E-A168-4A8D-804C-E98BDC4CA320}" srcOrd="1" destOrd="0" presId="urn:microsoft.com/office/officeart/2005/8/layout/orgChart1"/>
    <dgm:cxn modelId="{2EC6FC94-49DB-4EC3-9B39-1E566CD665B2}" srcId="{BB40ADB6-83A3-4E0C-B4D7-2FAADC287F83}" destId="{5022F3E8-97B1-491A-95FC-4E2317D95D72}" srcOrd="2" destOrd="0" parTransId="{C1031647-818B-4B9B-B5C0-3D4FAB432C24}" sibTransId="{D70E6188-6ACB-4C3D-B36B-664C8B4CC18D}"/>
    <dgm:cxn modelId="{766B459F-1F44-4958-BC00-8A72E87B559C}" type="presOf" srcId="{03322608-7E60-4719-AF56-076F3466D52F}" destId="{85E3075E-738D-40B2-8AEB-958BDDE3412C}" srcOrd="0" destOrd="0" presId="urn:microsoft.com/office/officeart/2005/8/layout/orgChart1"/>
    <dgm:cxn modelId="{403810A3-70C4-44B7-A8A4-0FC9198210C0}" type="presOf" srcId="{29A314F0-52E0-4C64-ABD2-5F50D9C2AAAE}" destId="{C492AB3E-85C7-4A93-AA71-2893B730C9AA}" srcOrd="1" destOrd="0" presId="urn:microsoft.com/office/officeart/2005/8/layout/orgChart1"/>
    <dgm:cxn modelId="{485132AA-3B36-404A-A2FD-7A4702F519E7}" type="presOf" srcId="{5022F3E8-97B1-491A-95FC-4E2317D95D72}" destId="{4B2D9EDF-D404-4EF6-8401-0A31522F5A31}" srcOrd="1" destOrd="0" presId="urn:microsoft.com/office/officeart/2005/8/layout/orgChart1"/>
    <dgm:cxn modelId="{A0FE60AF-6AE0-4EC1-86F1-BC156FE6F7B2}" type="presOf" srcId="{2B2060EB-AB59-40C0-A6B6-3D43D266743E}" destId="{6CEB709F-A3DE-4A24-A66F-C30BAF984A36}" srcOrd="0" destOrd="0" presId="urn:microsoft.com/office/officeart/2005/8/layout/orgChart1"/>
    <dgm:cxn modelId="{97B966AF-8F6E-484B-95E9-00BDBDEE71E7}" type="presOf" srcId="{5022F3E8-97B1-491A-95FC-4E2317D95D72}" destId="{5F4BE20C-3E0C-4CEA-9D7D-F00F2CD56E32}" srcOrd="0" destOrd="0" presId="urn:microsoft.com/office/officeart/2005/8/layout/orgChart1"/>
    <dgm:cxn modelId="{9361FEB8-C120-4B54-B83E-1BD46D77DF64}" type="presOf" srcId="{F7DB0471-3A4D-4AA8-9E70-1FE54C8C5919}" destId="{5C6A8143-5427-4FB6-A28B-DDED20FD6CFF}" srcOrd="0" destOrd="0" presId="urn:microsoft.com/office/officeart/2005/8/layout/orgChart1"/>
    <dgm:cxn modelId="{B172AABC-D14D-41F9-8EA4-1A3518FA4EF9}" type="presOf" srcId="{C5022B62-0584-4634-98F9-F822F9801212}" destId="{3285AC2E-F8D0-4E05-9841-7A0126F3D61C}" srcOrd="0" destOrd="0" presId="urn:microsoft.com/office/officeart/2005/8/layout/orgChart1"/>
    <dgm:cxn modelId="{F41A1DBD-41BD-4DFF-9669-3049DB2E367C}" type="presOf" srcId="{43A7FB4F-D95A-4D28-AF78-ACEC78728080}" destId="{8AC35C05-EB53-4D69-BB5D-4CAC6492F338}" srcOrd="0" destOrd="0" presId="urn:microsoft.com/office/officeart/2005/8/layout/orgChart1"/>
    <dgm:cxn modelId="{551014C1-C4B6-465C-B19A-DF74CD6EAE03}" type="presOf" srcId="{29A314F0-52E0-4C64-ABD2-5F50D9C2AAAE}" destId="{2D2BAC97-64F5-4F1E-8D76-4756EDB2017F}" srcOrd="0" destOrd="0" presId="urn:microsoft.com/office/officeart/2005/8/layout/orgChart1"/>
    <dgm:cxn modelId="{8CF02ECA-1F40-4C08-BCC2-07E169F3DACF}" type="presOf" srcId="{C1031647-818B-4B9B-B5C0-3D4FAB432C24}" destId="{55CD7F17-E1D8-4B12-91B9-4B7B304CB939}" srcOrd="0" destOrd="0" presId="urn:microsoft.com/office/officeart/2005/8/layout/orgChart1"/>
    <dgm:cxn modelId="{373EABCA-6D7B-4A59-8AE2-FD6C5F96C088}" type="presOf" srcId="{DB112AFA-DFE2-42F3-BB35-884C464016F2}" destId="{60F374CA-6FFE-41C5-94F6-EE4D5CC913DD}" srcOrd="0" destOrd="0" presId="urn:microsoft.com/office/officeart/2005/8/layout/orgChart1"/>
    <dgm:cxn modelId="{8C0692CC-3360-49BB-AC95-4EE0A7779B10}" type="presOf" srcId="{4BD54D56-B47C-40F8-A283-24196425AABB}" destId="{97224887-35D7-40B8-B7EB-5B43DE358C14}" srcOrd="1" destOrd="0" presId="urn:microsoft.com/office/officeart/2005/8/layout/orgChart1"/>
    <dgm:cxn modelId="{46DEF3CE-8E2B-4FC6-8997-BD4C4B7BC026}" type="presOf" srcId="{77FA5874-513F-4DD1-A1DF-1D316C30C0E4}" destId="{5586F0C3-47BD-4747-AB05-5AF81D3ECF1E}" srcOrd="0" destOrd="0" presId="urn:microsoft.com/office/officeart/2005/8/layout/orgChart1"/>
    <dgm:cxn modelId="{5FD655D4-0198-40B1-A74F-2D844A862C91}" srcId="{FEF56D9E-B301-44CA-A8AA-88FE5D91FF2F}" destId="{29A314F0-52E0-4C64-ABD2-5F50D9C2AAAE}" srcOrd="1" destOrd="0" parTransId="{7BEE0203-E2BC-430A-AAE6-E2788A1B4E8B}" sibTransId="{59B0254A-11CB-473C-9078-7D842FA5D416}"/>
    <dgm:cxn modelId="{B8CF53D6-BB4F-4AD8-A1CA-1EC47A082556}" type="presOf" srcId="{35E9DF76-DEF4-439E-98D1-0461087374E9}" destId="{7CF752DF-AB73-4EFD-8E77-E9C772736FEF}" srcOrd="0" destOrd="0" presId="urn:microsoft.com/office/officeart/2005/8/layout/orgChart1"/>
    <dgm:cxn modelId="{48EA69DF-E870-4878-9FE6-18132B624A44}" srcId="{BB40ADB6-83A3-4E0C-B4D7-2FAADC287F83}" destId="{A55E8D7A-F106-4FD1-9BF4-29405B21D73B}" srcOrd="3" destOrd="0" parTransId="{03322608-7E60-4719-AF56-076F3466D52F}" sibTransId="{42844E81-FF42-4E9A-9B7C-622CC83B6EBE}"/>
    <dgm:cxn modelId="{0F13A4E4-C452-46A1-A80D-FD8F47F3CDCB}" srcId="{0410E5CD-DB53-4A9C-BB7F-5C5B39B9E7A4}" destId="{C5022B62-0584-4634-98F9-F822F9801212}" srcOrd="0" destOrd="0" parTransId="{E2E0420E-DD7E-463D-9596-BBB7E0915DCE}" sibTransId="{AA9D8ACD-5E1A-4B53-B3FA-71B1EAE7D02D}"/>
    <dgm:cxn modelId="{21FF02E6-5527-428E-A25A-41D40F43F944}" type="presOf" srcId="{BB40ADB6-83A3-4E0C-B4D7-2FAADC287F83}" destId="{99075712-C64B-4028-AE5A-52C8EB8B341D}" srcOrd="0" destOrd="0" presId="urn:microsoft.com/office/officeart/2005/8/layout/orgChart1"/>
    <dgm:cxn modelId="{06C4A9F4-ED63-4244-8B16-96BB1582D81A}" type="presOf" srcId="{9B880443-33AC-49C2-B9F2-8739A7CF3AA3}" destId="{E6A59A4D-44A1-46FB-9E1B-F228AC918962}" srcOrd="0" destOrd="0" presId="urn:microsoft.com/office/officeart/2005/8/layout/orgChart1"/>
    <dgm:cxn modelId="{9F741EFB-5018-4FBB-917B-E3E266D4C5DD}" type="presOf" srcId="{A55E8D7A-F106-4FD1-9BF4-29405B21D73B}" destId="{A90D0E2D-56B2-40D7-A7DA-B380521AAA70}" srcOrd="1" destOrd="0" presId="urn:microsoft.com/office/officeart/2005/8/layout/orgChart1"/>
    <dgm:cxn modelId="{40BEF3FC-C2A6-4738-9111-BAD668730BC8}" srcId="{FEF56D9E-B301-44CA-A8AA-88FE5D91FF2F}" destId="{1BDDB7C8-A4D3-40C1-A356-50E9DB8B4F19}" srcOrd="2" destOrd="0" parTransId="{77FA5874-513F-4DD1-A1DF-1D316C30C0E4}" sibTransId="{800375AE-AB94-4142-905A-377BFF88AA88}"/>
    <dgm:cxn modelId="{6BF727B7-AB88-4AD8-9A04-A37C5F8FADF7}" type="presParOf" srcId="{C5A7EF28-27EC-4791-B415-34743A49D870}" destId="{56305D43-8E7B-4E85-BDE9-2E2DF80C4A3E}" srcOrd="0" destOrd="0" presId="urn:microsoft.com/office/officeart/2005/8/layout/orgChart1"/>
    <dgm:cxn modelId="{5BCE65DE-D7D1-4C81-A332-7A086D4772AB}" type="presParOf" srcId="{56305D43-8E7B-4E85-BDE9-2E2DF80C4A3E}" destId="{0F26C685-AA1E-4DA8-A508-961D7EFB6E6F}" srcOrd="0" destOrd="0" presId="urn:microsoft.com/office/officeart/2005/8/layout/orgChart1"/>
    <dgm:cxn modelId="{1A30086C-D31A-4E34-84A8-219B5D931323}" type="presParOf" srcId="{0F26C685-AA1E-4DA8-A508-961D7EFB6E6F}" destId="{99075712-C64B-4028-AE5A-52C8EB8B341D}" srcOrd="0" destOrd="0" presId="urn:microsoft.com/office/officeart/2005/8/layout/orgChart1"/>
    <dgm:cxn modelId="{97B81631-F3D3-4AA5-918B-70A85C5DAFDD}" type="presParOf" srcId="{0F26C685-AA1E-4DA8-A508-961D7EFB6E6F}" destId="{4169878E-9F12-4BE7-9FFE-B2D00F20BD0C}" srcOrd="1" destOrd="0" presId="urn:microsoft.com/office/officeart/2005/8/layout/orgChart1"/>
    <dgm:cxn modelId="{88AD8402-21DE-44C6-A49B-6789E2596C5D}" type="presParOf" srcId="{56305D43-8E7B-4E85-BDE9-2E2DF80C4A3E}" destId="{086AFE75-102C-4DAD-9911-83334D17D064}" srcOrd="1" destOrd="0" presId="urn:microsoft.com/office/officeart/2005/8/layout/orgChart1"/>
    <dgm:cxn modelId="{317CB064-55E7-4051-883B-5F88D5866C34}" type="presParOf" srcId="{086AFE75-102C-4DAD-9911-83334D17D064}" destId="{C820CD63-7C98-4E49-92A6-8040B3BD5016}" srcOrd="0" destOrd="0" presId="urn:microsoft.com/office/officeart/2005/8/layout/orgChart1"/>
    <dgm:cxn modelId="{01363904-477F-4DBC-BFF2-C735B7E401C9}" type="presParOf" srcId="{086AFE75-102C-4DAD-9911-83334D17D064}" destId="{9EA899FE-30C9-47E5-AAA7-3A2B434356E9}" srcOrd="1" destOrd="0" presId="urn:microsoft.com/office/officeart/2005/8/layout/orgChart1"/>
    <dgm:cxn modelId="{EB23DEE0-7A42-4CB7-88D6-AD24A238F088}" type="presParOf" srcId="{9EA899FE-30C9-47E5-AAA7-3A2B434356E9}" destId="{34E72A16-8A33-4C11-A4C5-1FA0F22F61D3}" srcOrd="0" destOrd="0" presId="urn:microsoft.com/office/officeart/2005/8/layout/orgChart1"/>
    <dgm:cxn modelId="{9675BEEA-B64B-4A6E-98C1-71182563D727}" type="presParOf" srcId="{34E72A16-8A33-4C11-A4C5-1FA0F22F61D3}" destId="{48E0A2B2-2301-4C7B-AC6B-01AB95EDEE1E}" srcOrd="0" destOrd="0" presId="urn:microsoft.com/office/officeart/2005/8/layout/orgChart1"/>
    <dgm:cxn modelId="{A9D3DE45-0549-4DAD-A102-BC8B420C871C}" type="presParOf" srcId="{34E72A16-8A33-4C11-A4C5-1FA0F22F61D3}" destId="{DCCFDA47-D57E-4C69-94AC-034DED10C78F}" srcOrd="1" destOrd="0" presId="urn:microsoft.com/office/officeart/2005/8/layout/orgChart1"/>
    <dgm:cxn modelId="{A60BA215-5646-4287-9A88-A32C6AC36073}" type="presParOf" srcId="{9EA899FE-30C9-47E5-AAA7-3A2B434356E9}" destId="{5DAF5827-4983-4A4C-BC51-8DD078162D57}" srcOrd="1" destOrd="0" presId="urn:microsoft.com/office/officeart/2005/8/layout/orgChart1"/>
    <dgm:cxn modelId="{2227ADD4-C568-4BC1-AAA2-C0F58FC95531}" type="presParOf" srcId="{5DAF5827-4983-4A4C-BC51-8DD078162D57}" destId="{3B899A49-42D4-43E9-90DA-3730923195E9}" srcOrd="0" destOrd="0" presId="urn:microsoft.com/office/officeart/2005/8/layout/orgChart1"/>
    <dgm:cxn modelId="{EF84938C-15E6-428F-98FB-6E301DE784F2}" type="presParOf" srcId="{5DAF5827-4983-4A4C-BC51-8DD078162D57}" destId="{622A9696-EEB8-49D8-836F-EFFACB6B903E}" srcOrd="1" destOrd="0" presId="urn:microsoft.com/office/officeart/2005/8/layout/orgChart1"/>
    <dgm:cxn modelId="{508484F1-796B-4FC7-8DE8-D0C34FB3F684}" type="presParOf" srcId="{622A9696-EEB8-49D8-836F-EFFACB6B903E}" destId="{BE58B274-1C25-4B65-B1DD-9F4934ADEA50}" srcOrd="0" destOrd="0" presId="urn:microsoft.com/office/officeart/2005/8/layout/orgChart1"/>
    <dgm:cxn modelId="{6855A413-3F10-4337-B558-7B1CDF0D1D82}" type="presParOf" srcId="{BE58B274-1C25-4B65-B1DD-9F4934ADEA50}" destId="{3285AC2E-F8D0-4E05-9841-7A0126F3D61C}" srcOrd="0" destOrd="0" presId="urn:microsoft.com/office/officeart/2005/8/layout/orgChart1"/>
    <dgm:cxn modelId="{4692423E-2531-464B-8268-1E7AA442ADD0}" type="presParOf" srcId="{BE58B274-1C25-4B65-B1DD-9F4934ADEA50}" destId="{05C6CF16-5DE7-49DA-B505-2AEDD3CE23DB}" srcOrd="1" destOrd="0" presId="urn:microsoft.com/office/officeart/2005/8/layout/orgChart1"/>
    <dgm:cxn modelId="{4779DCA8-4C01-473E-AF60-0B2C8CBF03C2}" type="presParOf" srcId="{622A9696-EEB8-49D8-836F-EFFACB6B903E}" destId="{8D9EB7D5-DEB3-4D18-AE1B-8DD40ACD6213}" srcOrd="1" destOrd="0" presId="urn:microsoft.com/office/officeart/2005/8/layout/orgChart1"/>
    <dgm:cxn modelId="{2287B07F-3415-4C46-B3B7-03C427CD786E}" type="presParOf" srcId="{622A9696-EEB8-49D8-836F-EFFACB6B903E}" destId="{93394641-89E6-4E1D-9FF4-74F8AF94AF2B}" srcOrd="2" destOrd="0" presId="urn:microsoft.com/office/officeart/2005/8/layout/orgChart1"/>
    <dgm:cxn modelId="{9B782E6F-9B5F-407A-BBF5-3E789F642F5A}" type="presParOf" srcId="{5DAF5827-4983-4A4C-BC51-8DD078162D57}" destId="{60F374CA-6FFE-41C5-94F6-EE4D5CC913DD}" srcOrd="2" destOrd="0" presId="urn:microsoft.com/office/officeart/2005/8/layout/orgChart1"/>
    <dgm:cxn modelId="{58E4785D-FD91-483D-B25C-B9FD122FFA3C}" type="presParOf" srcId="{5DAF5827-4983-4A4C-BC51-8DD078162D57}" destId="{434D05A9-8A1B-4201-9F16-280A4A43F867}" srcOrd="3" destOrd="0" presId="urn:microsoft.com/office/officeart/2005/8/layout/orgChart1"/>
    <dgm:cxn modelId="{BD3C52B5-96BE-4F79-8F6A-4E058191600B}" type="presParOf" srcId="{434D05A9-8A1B-4201-9F16-280A4A43F867}" destId="{720836E9-DFB2-4DF5-816B-B779840269E0}" srcOrd="0" destOrd="0" presId="urn:microsoft.com/office/officeart/2005/8/layout/orgChart1"/>
    <dgm:cxn modelId="{1561514D-6F69-4D58-8C48-758C1E37A71F}" type="presParOf" srcId="{720836E9-DFB2-4DF5-816B-B779840269E0}" destId="{9CC9EAAC-F765-4EC1-BDFC-2763DDE6FF13}" srcOrd="0" destOrd="0" presId="urn:microsoft.com/office/officeart/2005/8/layout/orgChart1"/>
    <dgm:cxn modelId="{1A724C6D-7B2E-4861-BD76-6D8650409213}" type="presParOf" srcId="{720836E9-DFB2-4DF5-816B-B779840269E0}" destId="{8273372A-D014-471F-85F2-BED0EC549EA8}" srcOrd="1" destOrd="0" presId="urn:microsoft.com/office/officeart/2005/8/layout/orgChart1"/>
    <dgm:cxn modelId="{45D5E29C-FC40-45E4-B614-B3EDF3B10DCE}" type="presParOf" srcId="{434D05A9-8A1B-4201-9F16-280A4A43F867}" destId="{F9313515-7A98-4E95-8D8D-BA3CC32B52AC}" srcOrd="1" destOrd="0" presId="urn:microsoft.com/office/officeart/2005/8/layout/orgChart1"/>
    <dgm:cxn modelId="{B84ADEFD-0709-4FB1-BFD4-0C192F3CDF0D}" type="presParOf" srcId="{434D05A9-8A1B-4201-9F16-280A4A43F867}" destId="{11B6C26C-803A-4828-B04B-9E5698903CCC}" srcOrd="2" destOrd="0" presId="urn:microsoft.com/office/officeart/2005/8/layout/orgChart1"/>
    <dgm:cxn modelId="{B283CA95-8FCC-43B1-9EE6-B1601DB5E095}" type="presParOf" srcId="{9EA899FE-30C9-47E5-AAA7-3A2B434356E9}" destId="{4776F475-3B01-4393-BE6E-981E845C5626}" srcOrd="2" destOrd="0" presId="urn:microsoft.com/office/officeart/2005/8/layout/orgChart1"/>
    <dgm:cxn modelId="{299C5B82-4551-4431-AEF5-32BD114EF159}" type="presParOf" srcId="{086AFE75-102C-4DAD-9911-83334D17D064}" destId="{E6A59A4D-44A1-46FB-9E1B-F228AC918962}" srcOrd="2" destOrd="0" presId="urn:microsoft.com/office/officeart/2005/8/layout/orgChart1"/>
    <dgm:cxn modelId="{DA238A62-517A-432D-9C95-59B99643AB35}" type="presParOf" srcId="{086AFE75-102C-4DAD-9911-83334D17D064}" destId="{17E5449D-3F23-44D1-A1E0-7ADA3A0F4963}" srcOrd="3" destOrd="0" presId="urn:microsoft.com/office/officeart/2005/8/layout/orgChart1"/>
    <dgm:cxn modelId="{2A1D3518-5E71-40AF-97D4-AB40752395EC}" type="presParOf" srcId="{17E5449D-3F23-44D1-A1E0-7ADA3A0F4963}" destId="{CE9FC717-1927-4B70-89F6-33F0385CAC48}" srcOrd="0" destOrd="0" presId="urn:microsoft.com/office/officeart/2005/8/layout/orgChart1"/>
    <dgm:cxn modelId="{3C5D0447-DA05-48A2-BD08-B29BFC61539D}" type="presParOf" srcId="{CE9FC717-1927-4B70-89F6-33F0385CAC48}" destId="{76459881-0867-4C8A-B794-1EC83C05BBD9}" srcOrd="0" destOrd="0" presId="urn:microsoft.com/office/officeart/2005/8/layout/orgChart1"/>
    <dgm:cxn modelId="{270EA8C1-107D-47A0-AADE-F44D38A74B39}" type="presParOf" srcId="{CE9FC717-1927-4B70-89F6-33F0385CAC48}" destId="{4ECE2D1E-A168-4A8D-804C-E98BDC4CA320}" srcOrd="1" destOrd="0" presId="urn:microsoft.com/office/officeart/2005/8/layout/orgChart1"/>
    <dgm:cxn modelId="{5BCF043D-76C5-47E3-A5EB-A8016CE8A42C}" type="presParOf" srcId="{17E5449D-3F23-44D1-A1E0-7ADA3A0F4963}" destId="{E30BD004-8400-46FE-A607-9BE968A9E5EF}" srcOrd="1" destOrd="0" presId="urn:microsoft.com/office/officeart/2005/8/layout/orgChart1"/>
    <dgm:cxn modelId="{56A7FECA-C417-4233-A39A-8E099074B8F4}" type="presParOf" srcId="{E30BD004-8400-46FE-A607-9BE968A9E5EF}" destId="{1D4BFA27-944C-4E9D-94A4-293BBECD1BD2}" srcOrd="0" destOrd="0" presId="urn:microsoft.com/office/officeart/2005/8/layout/orgChart1"/>
    <dgm:cxn modelId="{435D856F-ADCB-43F1-B936-6F95DB0C9D18}" type="presParOf" srcId="{E30BD004-8400-46FE-A607-9BE968A9E5EF}" destId="{11DFB741-E653-4BEC-8BCC-35378893B63C}" srcOrd="1" destOrd="0" presId="urn:microsoft.com/office/officeart/2005/8/layout/orgChart1"/>
    <dgm:cxn modelId="{C289DB7A-A080-4EF6-B33B-A34DF1EF04C2}" type="presParOf" srcId="{11DFB741-E653-4BEC-8BCC-35378893B63C}" destId="{F4E099E9-1DE2-4CBB-B285-25F8E5E6A81B}" srcOrd="0" destOrd="0" presId="urn:microsoft.com/office/officeart/2005/8/layout/orgChart1"/>
    <dgm:cxn modelId="{1EB8AA18-F99E-4A9B-BE67-B134D97667FF}" type="presParOf" srcId="{F4E099E9-1DE2-4CBB-B285-25F8E5E6A81B}" destId="{8AC35C05-EB53-4D69-BB5D-4CAC6492F338}" srcOrd="0" destOrd="0" presId="urn:microsoft.com/office/officeart/2005/8/layout/orgChart1"/>
    <dgm:cxn modelId="{341DFDE5-9FB8-44E1-9D6C-3AAC0D951856}" type="presParOf" srcId="{F4E099E9-1DE2-4CBB-B285-25F8E5E6A81B}" destId="{3568A259-6D6B-4CD5-B754-5DA281AA4FD6}" srcOrd="1" destOrd="0" presId="urn:microsoft.com/office/officeart/2005/8/layout/orgChart1"/>
    <dgm:cxn modelId="{9F8AD69B-101A-4BEF-8B87-D746A2C2A1DE}" type="presParOf" srcId="{11DFB741-E653-4BEC-8BCC-35378893B63C}" destId="{3B49E987-5172-4AAE-86DA-E01A85613648}" srcOrd="1" destOrd="0" presId="urn:microsoft.com/office/officeart/2005/8/layout/orgChart1"/>
    <dgm:cxn modelId="{D33F3FFE-EACF-45D8-BF33-A564CBCCB5BD}" type="presParOf" srcId="{11DFB741-E653-4BEC-8BCC-35378893B63C}" destId="{325EAF51-1D4D-4DD4-B84D-17864D1EB968}" srcOrd="2" destOrd="0" presId="urn:microsoft.com/office/officeart/2005/8/layout/orgChart1"/>
    <dgm:cxn modelId="{F3214E36-F176-4D74-B590-895D01F4283D}" type="presParOf" srcId="{E30BD004-8400-46FE-A607-9BE968A9E5EF}" destId="{C366EF19-D4CF-4D1A-9258-2B91BA403C9C}" srcOrd="2" destOrd="0" presId="urn:microsoft.com/office/officeart/2005/8/layout/orgChart1"/>
    <dgm:cxn modelId="{29AFDCD3-2269-45B4-B9F6-FE279C997175}" type="presParOf" srcId="{E30BD004-8400-46FE-A607-9BE968A9E5EF}" destId="{BE2AAD6C-47D1-4031-B940-412EB5A3F686}" srcOrd="3" destOrd="0" presId="urn:microsoft.com/office/officeart/2005/8/layout/orgChart1"/>
    <dgm:cxn modelId="{801F7BA0-43BE-4881-87AF-37ACE5EBDEAD}" type="presParOf" srcId="{BE2AAD6C-47D1-4031-B940-412EB5A3F686}" destId="{54CE2D40-469B-4B5F-9404-3E6609B52A16}" srcOrd="0" destOrd="0" presId="urn:microsoft.com/office/officeart/2005/8/layout/orgChart1"/>
    <dgm:cxn modelId="{C32076C9-4111-460E-8949-DCA760592050}" type="presParOf" srcId="{54CE2D40-469B-4B5F-9404-3E6609B52A16}" destId="{2D2BAC97-64F5-4F1E-8D76-4756EDB2017F}" srcOrd="0" destOrd="0" presId="urn:microsoft.com/office/officeart/2005/8/layout/orgChart1"/>
    <dgm:cxn modelId="{E465D077-F038-4D36-AAB4-3B881D34F9FF}" type="presParOf" srcId="{54CE2D40-469B-4B5F-9404-3E6609B52A16}" destId="{C492AB3E-85C7-4A93-AA71-2893B730C9AA}" srcOrd="1" destOrd="0" presId="urn:microsoft.com/office/officeart/2005/8/layout/orgChart1"/>
    <dgm:cxn modelId="{F715C0C8-E09F-453E-AC88-44858508C20B}" type="presParOf" srcId="{BE2AAD6C-47D1-4031-B940-412EB5A3F686}" destId="{5FEAF90A-3552-487F-AC4E-6D6101480B63}" srcOrd="1" destOrd="0" presId="urn:microsoft.com/office/officeart/2005/8/layout/orgChart1"/>
    <dgm:cxn modelId="{B367624D-14B2-464E-91FC-02747F4EBF8B}" type="presParOf" srcId="{BE2AAD6C-47D1-4031-B940-412EB5A3F686}" destId="{C192D71E-9324-4803-9A4F-B526F81135B4}" srcOrd="2" destOrd="0" presId="urn:microsoft.com/office/officeart/2005/8/layout/orgChart1"/>
    <dgm:cxn modelId="{359B5DC7-03DC-40C6-85E7-2D2B89333506}" type="presParOf" srcId="{E30BD004-8400-46FE-A607-9BE968A9E5EF}" destId="{5586F0C3-47BD-4747-AB05-5AF81D3ECF1E}" srcOrd="4" destOrd="0" presId="urn:microsoft.com/office/officeart/2005/8/layout/orgChart1"/>
    <dgm:cxn modelId="{4F466D46-1102-4AEC-BF12-29060BAEA798}" type="presParOf" srcId="{E30BD004-8400-46FE-A607-9BE968A9E5EF}" destId="{B162FB1E-A921-4DD1-B89B-7B3A029231EE}" srcOrd="5" destOrd="0" presId="urn:microsoft.com/office/officeart/2005/8/layout/orgChart1"/>
    <dgm:cxn modelId="{634A881D-98AD-4DF6-818A-45FF699627FC}" type="presParOf" srcId="{B162FB1E-A921-4DD1-B89B-7B3A029231EE}" destId="{C9F3734A-AD6D-44B9-B895-16789AE29FBA}" srcOrd="0" destOrd="0" presId="urn:microsoft.com/office/officeart/2005/8/layout/orgChart1"/>
    <dgm:cxn modelId="{9EB51505-8E51-41FC-8388-E441C53FECBB}" type="presParOf" srcId="{C9F3734A-AD6D-44B9-B895-16789AE29FBA}" destId="{8C9C1F3F-069E-400F-A0CF-181CD101806F}" srcOrd="0" destOrd="0" presId="urn:microsoft.com/office/officeart/2005/8/layout/orgChart1"/>
    <dgm:cxn modelId="{B06FF2C1-1115-4B81-BB53-FCFFA1FBB0EC}" type="presParOf" srcId="{C9F3734A-AD6D-44B9-B895-16789AE29FBA}" destId="{D227D339-D548-4406-92DE-D31B9D848123}" srcOrd="1" destOrd="0" presId="urn:microsoft.com/office/officeart/2005/8/layout/orgChart1"/>
    <dgm:cxn modelId="{96EDE98B-3588-4D40-805E-9C518BDC016B}" type="presParOf" srcId="{B162FB1E-A921-4DD1-B89B-7B3A029231EE}" destId="{87A7F905-DEAC-4F7B-8EA3-1378140CB837}" srcOrd="1" destOrd="0" presId="urn:microsoft.com/office/officeart/2005/8/layout/orgChart1"/>
    <dgm:cxn modelId="{4DEDF7FF-8A69-48AB-AD79-670C606C871F}" type="presParOf" srcId="{B162FB1E-A921-4DD1-B89B-7B3A029231EE}" destId="{CCA85580-FAB7-4FCA-BC7B-7A7631EBF6EE}" srcOrd="2" destOrd="0" presId="urn:microsoft.com/office/officeart/2005/8/layout/orgChart1"/>
    <dgm:cxn modelId="{4623DB6E-253E-4A4A-8180-58222ADAF2FE}" type="presParOf" srcId="{17E5449D-3F23-44D1-A1E0-7ADA3A0F4963}" destId="{E887BABB-809D-497A-93FA-3348CA1A6CBC}" srcOrd="2" destOrd="0" presId="urn:microsoft.com/office/officeart/2005/8/layout/orgChart1"/>
    <dgm:cxn modelId="{91849525-C485-4B99-A3C9-673E2C90B14A}" type="presParOf" srcId="{086AFE75-102C-4DAD-9911-83334D17D064}" destId="{55CD7F17-E1D8-4B12-91B9-4B7B304CB939}" srcOrd="4" destOrd="0" presId="urn:microsoft.com/office/officeart/2005/8/layout/orgChart1"/>
    <dgm:cxn modelId="{D20F9416-D76B-445E-8C5B-521BA6342AC6}" type="presParOf" srcId="{086AFE75-102C-4DAD-9911-83334D17D064}" destId="{C203926F-1D60-4756-A105-D5C1D5877D87}" srcOrd="5" destOrd="0" presId="urn:microsoft.com/office/officeart/2005/8/layout/orgChart1"/>
    <dgm:cxn modelId="{80C16237-4BEB-43EE-9724-F73F56B63225}" type="presParOf" srcId="{C203926F-1D60-4756-A105-D5C1D5877D87}" destId="{838B4716-3987-4993-B953-11EBE4F6F4AD}" srcOrd="0" destOrd="0" presId="urn:microsoft.com/office/officeart/2005/8/layout/orgChart1"/>
    <dgm:cxn modelId="{0AA967EA-8593-4DF4-AE60-643F2E1AC3AB}" type="presParOf" srcId="{838B4716-3987-4993-B953-11EBE4F6F4AD}" destId="{5F4BE20C-3E0C-4CEA-9D7D-F00F2CD56E32}" srcOrd="0" destOrd="0" presId="urn:microsoft.com/office/officeart/2005/8/layout/orgChart1"/>
    <dgm:cxn modelId="{B2A0AB0D-21AF-4F43-AE1D-9180ECA56A2E}" type="presParOf" srcId="{838B4716-3987-4993-B953-11EBE4F6F4AD}" destId="{4B2D9EDF-D404-4EF6-8401-0A31522F5A31}" srcOrd="1" destOrd="0" presId="urn:microsoft.com/office/officeart/2005/8/layout/orgChart1"/>
    <dgm:cxn modelId="{1FE5DFCD-5064-42E9-9057-5DCB88690D78}" type="presParOf" srcId="{C203926F-1D60-4756-A105-D5C1D5877D87}" destId="{B8FFEE03-8B71-4D84-8B8B-C0F864E68811}" srcOrd="1" destOrd="0" presId="urn:microsoft.com/office/officeart/2005/8/layout/orgChart1"/>
    <dgm:cxn modelId="{0F2EB17B-6721-4B10-9A81-574BF8E08880}" type="presParOf" srcId="{B8FFEE03-8B71-4D84-8B8B-C0F864E68811}" destId="{6CEB709F-A3DE-4A24-A66F-C30BAF984A36}" srcOrd="0" destOrd="0" presId="urn:microsoft.com/office/officeart/2005/8/layout/orgChart1"/>
    <dgm:cxn modelId="{1B4A2348-590F-48B8-8FF5-E9EFE108BB1A}" type="presParOf" srcId="{B8FFEE03-8B71-4D84-8B8B-C0F864E68811}" destId="{04547F5E-2A1D-4A8D-8F2E-F13C76E03F02}" srcOrd="1" destOrd="0" presId="urn:microsoft.com/office/officeart/2005/8/layout/orgChart1"/>
    <dgm:cxn modelId="{978086BE-7B59-4896-90CA-EF2365A2FA09}" type="presParOf" srcId="{04547F5E-2A1D-4A8D-8F2E-F13C76E03F02}" destId="{4699C39C-0D43-469C-8FB8-BA9BB3149FC3}" srcOrd="0" destOrd="0" presId="urn:microsoft.com/office/officeart/2005/8/layout/orgChart1"/>
    <dgm:cxn modelId="{806F909B-67F8-4DC8-909E-BA0E8DD7387A}" type="presParOf" srcId="{4699C39C-0D43-469C-8FB8-BA9BB3149FC3}" destId="{2927809E-D345-472D-9BFD-155339D3FE76}" srcOrd="0" destOrd="0" presId="urn:microsoft.com/office/officeart/2005/8/layout/orgChart1"/>
    <dgm:cxn modelId="{799794DB-4FA4-439D-BBB4-539B1187B2EB}" type="presParOf" srcId="{4699C39C-0D43-469C-8FB8-BA9BB3149FC3}" destId="{7C7BEA34-CF23-446F-8CA3-7E1858B9EEC0}" srcOrd="1" destOrd="0" presId="urn:microsoft.com/office/officeart/2005/8/layout/orgChart1"/>
    <dgm:cxn modelId="{04F9516E-53AF-4500-A9E3-269271B84204}" type="presParOf" srcId="{04547F5E-2A1D-4A8D-8F2E-F13C76E03F02}" destId="{61378E30-79EF-44BD-B597-0900A0D057CE}" srcOrd="1" destOrd="0" presId="urn:microsoft.com/office/officeart/2005/8/layout/orgChart1"/>
    <dgm:cxn modelId="{DA3CE2AC-AB1C-4DBA-90C7-0018D3DBD83A}" type="presParOf" srcId="{04547F5E-2A1D-4A8D-8F2E-F13C76E03F02}" destId="{22FF91D2-1FD4-4B32-B52B-9CAF81A55367}" srcOrd="2" destOrd="0" presId="urn:microsoft.com/office/officeart/2005/8/layout/orgChart1"/>
    <dgm:cxn modelId="{AD269072-738A-4D45-AFDC-C36F9312CC8F}" type="presParOf" srcId="{C203926F-1D60-4756-A105-D5C1D5877D87}" destId="{3A7BFDD9-9128-4695-9839-5F5F2F97F809}" srcOrd="2" destOrd="0" presId="urn:microsoft.com/office/officeart/2005/8/layout/orgChart1"/>
    <dgm:cxn modelId="{7ABB64A1-2F5B-43BE-A8A2-8A3B431B6A58}" type="presParOf" srcId="{086AFE75-102C-4DAD-9911-83334D17D064}" destId="{85E3075E-738D-40B2-8AEB-958BDDE3412C}" srcOrd="6" destOrd="0" presId="urn:microsoft.com/office/officeart/2005/8/layout/orgChart1"/>
    <dgm:cxn modelId="{B221949B-53C7-495C-9548-2DA0C918D0F8}" type="presParOf" srcId="{086AFE75-102C-4DAD-9911-83334D17D064}" destId="{E750F6FD-9977-454C-975B-5267DF6A7A92}" srcOrd="7" destOrd="0" presId="urn:microsoft.com/office/officeart/2005/8/layout/orgChart1"/>
    <dgm:cxn modelId="{0D8E9EA8-49B6-4429-A52C-6F9DD22C9A70}" type="presParOf" srcId="{E750F6FD-9977-454C-975B-5267DF6A7A92}" destId="{BC4A0D19-B6F5-433B-872E-DC3BD7C2B5EE}" srcOrd="0" destOrd="0" presId="urn:microsoft.com/office/officeart/2005/8/layout/orgChart1"/>
    <dgm:cxn modelId="{D8B79A8B-EFAD-4291-A7A9-DCE688923B56}" type="presParOf" srcId="{BC4A0D19-B6F5-433B-872E-DC3BD7C2B5EE}" destId="{8F2B7350-B999-4CE3-9BE9-D6C77F3B1181}" srcOrd="0" destOrd="0" presId="urn:microsoft.com/office/officeart/2005/8/layout/orgChart1"/>
    <dgm:cxn modelId="{63205CA1-09EE-45FD-998B-5F8161E79684}" type="presParOf" srcId="{BC4A0D19-B6F5-433B-872E-DC3BD7C2B5EE}" destId="{A90D0E2D-56B2-40D7-A7DA-B380521AAA70}" srcOrd="1" destOrd="0" presId="urn:microsoft.com/office/officeart/2005/8/layout/orgChart1"/>
    <dgm:cxn modelId="{3244A4AE-41A3-487C-BE69-12ED2DAC0141}" type="presParOf" srcId="{E750F6FD-9977-454C-975B-5267DF6A7A92}" destId="{4F37A0CA-CCB6-43AB-9C5C-EB431B85C8D2}" srcOrd="1" destOrd="0" presId="urn:microsoft.com/office/officeart/2005/8/layout/orgChart1"/>
    <dgm:cxn modelId="{FF73B782-FA83-4C10-84B8-6FB36D597C94}" type="presParOf" srcId="{E750F6FD-9977-454C-975B-5267DF6A7A92}" destId="{AD8BAF1D-2760-42C2-A8AD-FF9CFBE0BF9C}" srcOrd="2" destOrd="0" presId="urn:microsoft.com/office/officeart/2005/8/layout/orgChart1"/>
    <dgm:cxn modelId="{A1C04ADA-2C95-451F-99B7-59F90655980B}" type="presParOf" srcId="{086AFE75-102C-4DAD-9911-83334D17D064}" destId="{7CF752DF-AB73-4EFD-8E77-E9C772736FEF}" srcOrd="8" destOrd="0" presId="urn:microsoft.com/office/officeart/2005/8/layout/orgChart1"/>
    <dgm:cxn modelId="{7EC16774-1904-4C82-8161-EB5524199D44}" type="presParOf" srcId="{086AFE75-102C-4DAD-9911-83334D17D064}" destId="{BC7401CF-E9FE-470C-9545-9F59C6551C5B}" srcOrd="9" destOrd="0" presId="urn:microsoft.com/office/officeart/2005/8/layout/orgChart1"/>
    <dgm:cxn modelId="{E01EA6B0-CC1A-4D53-ACDE-FE8DB3A5E56E}" type="presParOf" srcId="{BC7401CF-E9FE-470C-9545-9F59C6551C5B}" destId="{43A62081-6D0D-4AB7-8839-486982DB166B}" srcOrd="0" destOrd="0" presId="urn:microsoft.com/office/officeart/2005/8/layout/orgChart1"/>
    <dgm:cxn modelId="{CC8BF117-9732-48B2-B6DB-8C273140BD09}" type="presParOf" srcId="{43A62081-6D0D-4AB7-8839-486982DB166B}" destId="{27FE33DE-56D3-4FBB-B6B0-D6A4EDB7CE69}" srcOrd="0" destOrd="0" presId="urn:microsoft.com/office/officeart/2005/8/layout/orgChart1"/>
    <dgm:cxn modelId="{9E75FD47-93F9-425D-959B-DC1EB7211A10}" type="presParOf" srcId="{43A62081-6D0D-4AB7-8839-486982DB166B}" destId="{9E6C42B1-9F6D-4498-8CC5-87577E27F93A}" srcOrd="1" destOrd="0" presId="urn:microsoft.com/office/officeart/2005/8/layout/orgChart1"/>
    <dgm:cxn modelId="{C0628942-975E-4E08-A2F1-668BA72099F2}" type="presParOf" srcId="{BC7401CF-E9FE-470C-9545-9F59C6551C5B}" destId="{3CD4390C-52F9-4D92-9A87-6FF6C055D54C}" srcOrd="1" destOrd="0" presId="urn:microsoft.com/office/officeart/2005/8/layout/orgChart1"/>
    <dgm:cxn modelId="{682D1808-36BB-4F0A-B0FC-53A979C45227}" type="presParOf" srcId="{3CD4390C-52F9-4D92-9A87-6FF6C055D54C}" destId="{5C6A8143-5427-4FB6-A28B-DDED20FD6CFF}" srcOrd="0" destOrd="0" presId="urn:microsoft.com/office/officeart/2005/8/layout/orgChart1"/>
    <dgm:cxn modelId="{E3855B0F-1FF3-4844-9CCD-A2D749185462}" type="presParOf" srcId="{3CD4390C-52F9-4D92-9A87-6FF6C055D54C}" destId="{70337BE9-1325-44AD-9EA5-BC911679C6EB}" srcOrd="1" destOrd="0" presId="urn:microsoft.com/office/officeart/2005/8/layout/orgChart1"/>
    <dgm:cxn modelId="{2BF366C3-8119-4036-BC22-B6B1D2CC66D3}" type="presParOf" srcId="{70337BE9-1325-44AD-9EA5-BC911679C6EB}" destId="{DF33ED23-187F-46F9-861A-04010A4C522C}" srcOrd="0" destOrd="0" presId="urn:microsoft.com/office/officeart/2005/8/layout/orgChart1"/>
    <dgm:cxn modelId="{A9D9E19A-1966-4521-9AC2-2A4680E47EBE}" type="presParOf" srcId="{DF33ED23-187F-46F9-861A-04010A4C522C}" destId="{28DEF71C-1051-48AB-A089-79F047FF6441}" srcOrd="0" destOrd="0" presId="urn:microsoft.com/office/officeart/2005/8/layout/orgChart1"/>
    <dgm:cxn modelId="{2EE375C2-712A-4521-B8F5-0F8F3B5C8B8B}" type="presParOf" srcId="{DF33ED23-187F-46F9-861A-04010A4C522C}" destId="{F4375E0F-F3D5-406F-862B-67675A512946}" srcOrd="1" destOrd="0" presId="urn:microsoft.com/office/officeart/2005/8/layout/orgChart1"/>
    <dgm:cxn modelId="{BB58159D-972F-46D7-9055-84BBC5E83412}" type="presParOf" srcId="{70337BE9-1325-44AD-9EA5-BC911679C6EB}" destId="{68DA9D5F-542A-4164-9C8E-2BFC8C329750}" srcOrd="1" destOrd="0" presId="urn:microsoft.com/office/officeart/2005/8/layout/orgChart1"/>
    <dgm:cxn modelId="{54FC4B6D-E46E-49CA-99F0-D5BE87CD88E7}" type="presParOf" srcId="{70337BE9-1325-44AD-9EA5-BC911679C6EB}" destId="{0EF18AFA-D9AC-4B46-A794-17E110C7E18D}" srcOrd="2" destOrd="0" presId="urn:microsoft.com/office/officeart/2005/8/layout/orgChart1"/>
    <dgm:cxn modelId="{98BF6170-F642-4547-AD0A-C0196EC84091}" type="presParOf" srcId="{BC7401CF-E9FE-470C-9545-9F59C6551C5B}" destId="{DD9A2237-C57A-4D63-B8FC-F59D0E31CC7E}" srcOrd="2" destOrd="0" presId="urn:microsoft.com/office/officeart/2005/8/layout/orgChart1"/>
    <dgm:cxn modelId="{7C22BAF3-91A1-4151-9E6E-F326DFDBA6AC}" type="presParOf" srcId="{086AFE75-102C-4DAD-9911-83334D17D064}" destId="{76D07769-EE35-4F15-A649-50C47CD88BF4}" srcOrd="10" destOrd="0" presId="urn:microsoft.com/office/officeart/2005/8/layout/orgChart1"/>
    <dgm:cxn modelId="{6F28F32A-8586-433D-B333-107855FB6818}" type="presParOf" srcId="{086AFE75-102C-4DAD-9911-83334D17D064}" destId="{F7E01527-6607-458E-BA3A-CE63F1D28BEC}" srcOrd="11" destOrd="0" presId="urn:microsoft.com/office/officeart/2005/8/layout/orgChart1"/>
    <dgm:cxn modelId="{AEBBBAC4-26FB-49B9-B38D-BFF92F096084}" type="presParOf" srcId="{F7E01527-6607-458E-BA3A-CE63F1D28BEC}" destId="{C9983D36-5406-42D7-9B98-62DCB925D019}" srcOrd="0" destOrd="0" presId="urn:microsoft.com/office/officeart/2005/8/layout/orgChart1"/>
    <dgm:cxn modelId="{30D8E002-82AD-495D-8B91-0289FC0BDE0B}" type="presParOf" srcId="{C9983D36-5406-42D7-9B98-62DCB925D019}" destId="{31AB63E5-A97A-43D1-B27D-F13579729C73}" srcOrd="0" destOrd="0" presId="urn:microsoft.com/office/officeart/2005/8/layout/orgChart1"/>
    <dgm:cxn modelId="{90B9ECEE-BA69-408D-8DC3-BD0FA38B231A}" type="presParOf" srcId="{C9983D36-5406-42D7-9B98-62DCB925D019}" destId="{97224887-35D7-40B8-B7EB-5B43DE358C14}" srcOrd="1" destOrd="0" presId="urn:microsoft.com/office/officeart/2005/8/layout/orgChart1"/>
    <dgm:cxn modelId="{EC73B387-9482-4BDC-8EE0-2D77D52A116B}" type="presParOf" srcId="{F7E01527-6607-458E-BA3A-CE63F1D28BEC}" destId="{68CCE325-27C0-4A76-A897-5628229D0D80}" srcOrd="1" destOrd="0" presId="urn:microsoft.com/office/officeart/2005/8/layout/orgChart1"/>
    <dgm:cxn modelId="{7D8D42D5-41E4-4F2E-BA5E-3DA0D056232D}" type="presParOf" srcId="{F7E01527-6607-458E-BA3A-CE63F1D28BEC}" destId="{1AD06252-AAE6-4D6A-9169-A4B321390D56}" srcOrd="2" destOrd="0" presId="urn:microsoft.com/office/officeart/2005/8/layout/orgChart1"/>
    <dgm:cxn modelId="{FBC21ED7-8E37-4E70-804C-674A220DA59A}" type="presParOf" srcId="{56305D43-8E7B-4E85-BDE9-2E2DF80C4A3E}" destId="{EC195A0F-0386-4A1F-8D13-FD54C1988C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CED61-8961-4997-A816-A7DD5D95DD7C}">
      <dsp:nvSpPr>
        <dsp:cNvPr id="0" name=""/>
        <dsp:cNvSpPr/>
      </dsp:nvSpPr>
      <dsp:spPr>
        <a:xfrm>
          <a:off x="5257800" y="1986636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4356747" y="189032"/>
              </a:lnTo>
              <a:lnTo>
                <a:pt x="4356747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BEB9D-A6E0-4C7E-AAA5-C6A822E71903}">
      <dsp:nvSpPr>
        <dsp:cNvPr id="0" name=""/>
        <dsp:cNvSpPr/>
      </dsp:nvSpPr>
      <dsp:spPr>
        <a:xfrm>
          <a:off x="5257800" y="1986636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2178373" y="189032"/>
              </a:lnTo>
              <a:lnTo>
                <a:pt x="2178373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8C61F-A4C4-4CBD-AA2E-7EC245709C9B}">
      <dsp:nvSpPr>
        <dsp:cNvPr id="0" name=""/>
        <dsp:cNvSpPr/>
      </dsp:nvSpPr>
      <dsp:spPr>
        <a:xfrm>
          <a:off x="5212080" y="1986636"/>
          <a:ext cx="91440" cy="3780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64CF9-BA59-4BEF-98BA-B19D895229F0}">
      <dsp:nvSpPr>
        <dsp:cNvPr id="0" name=""/>
        <dsp:cNvSpPr/>
      </dsp:nvSpPr>
      <dsp:spPr>
        <a:xfrm>
          <a:off x="3079426" y="1986636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2178373" y="0"/>
              </a:moveTo>
              <a:lnTo>
                <a:pt x="2178373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94444-7CB8-41DA-950E-180CB35AB0F8}">
      <dsp:nvSpPr>
        <dsp:cNvPr id="0" name=""/>
        <dsp:cNvSpPr/>
      </dsp:nvSpPr>
      <dsp:spPr>
        <a:xfrm>
          <a:off x="901052" y="1986636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4356747" y="0"/>
              </a:moveTo>
              <a:lnTo>
                <a:pt x="4356747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AA834-C5AB-4CCD-950D-FA701E0AE505}">
      <dsp:nvSpPr>
        <dsp:cNvPr id="0" name=""/>
        <dsp:cNvSpPr/>
      </dsp:nvSpPr>
      <dsp:spPr>
        <a:xfrm>
          <a:off x="4357645" y="1086482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Chief Executive</a:t>
          </a:r>
        </a:p>
      </dsp:txBody>
      <dsp:txXfrm>
        <a:off x="4357645" y="1086482"/>
        <a:ext cx="1800308" cy="900154"/>
      </dsp:txXfrm>
    </dsp:sp>
    <dsp:sp modelId="{096CF839-F809-4480-B457-781AC535029E}">
      <dsp:nvSpPr>
        <dsp:cNvPr id="0" name=""/>
        <dsp:cNvSpPr/>
      </dsp:nvSpPr>
      <dsp:spPr>
        <a:xfrm>
          <a:off x="898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Operations</a:t>
          </a:r>
        </a:p>
      </dsp:txBody>
      <dsp:txXfrm>
        <a:off x="898" y="2364701"/>
        <a:ext cx="1800308" cy="900154"/>
      </dsp:txXfrm>
    </dsp:sp>
    <dsp:sp modelId="{BE4B56B8-81A8-4047-B9E3-D90779ABF29E}">
      <dsp:nvSpPr>
        <dsp:cNvPr id="0" name=""/>
        <dsp:cNvSpPr/>
      </dsp:nvSpPr>
      <dsp:spPr>
        <a:xfrm>
          <a:off x="2179272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Transport</a:t>
          </a:r>
        </a:p>
      </dsp:txBody>
      <dsp:txXfrm>
        <a:off x="2179272" y="2364701"/>
        <a:ext cx="1800308" cy="900154"/>
      </dsp:txXfrm>
    </dsp:sp>
    <dsp:sp modelId="{A0BF8794-A447-417F-9559-6A92B0791F1A}">
      <dsp:nvSpPr>
        <dsp:cNvPr id="0" name=""/>
        <dsp:cNvSpPr/>
      </dsp:nvSpPr>
      <dsp:spPr>
        <a:xfrm>
          <a:off x="4357645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Economic Growth and Innovation</a:t>
          </a:r>
        </a:p>
      </dsp:txBody>
      <dsp:txXfrm>
        <a:off x="4357645" y="2364701"/>
        <a:ext cx="1800308" cy="900154"/>
      </dsp:txXfrm>
    </dsp:sp>
    <dsp:sp modelId="{9582F601-D7F0-4C6F-B606-F9A96FC64752}">
      <dsp:nvSpPr>
        <dsp:cNvPr id="0" name=""/>
        <dsp:cNvSpPr/>
      </dsp:nvSpPr>
      <dsp:spPr>
        <a:xfrm>
          <a:off x="6536019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Skills, Inclusion and Public Services Reform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6536019" y="2364701"/>
        <a:ext cx="1800308" cy="900154"/>
      </dsp:txXfrm>
    </dsp:sp>
    <dsp:sp modelId="{3A60B2A5-9DCA-4DC3-8FAE-EFD4F4FD872A}">
      <dsp:nvSpPr>
        <dsp:cNvPr id="0" name=""/>
        <dsp:cNvSpPr/>
      </dsp:nvSpPr>
      <dsp:spPr>
        <a:xfrm>
          <a:off x="8714392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Finance and Investment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8714392" y="2364701"/>
        <a:ext cx="1800308" cy="90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7B4B9-CA3E-4FBA-82C9-E5F4C943B563}">
      <dsp:nvSpPr>
        <dsp:cNvPr id="0" name=""/>
        <dsp:cNvSpPr/>
      </dsp:nvSpPr>
      <dsp:spPr>
        <a:xfrm>
          <a:off x="3116075" y="1348867"/>
          <a:ext cx="2277050" cy="858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966"/>
              </a:lnTo>
              <a:lnTo>
                <a:pt x="2277050" y="448966"/>
              </a:lnTo>
              <a:lnTo>
                <a:pt x="2277050" y="8587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B581D-74C6-4D32-BB7D-EFEC18B0FFEB}">
      <dsp:nvSpPr>
        <dsp:cNvPr id="0" name=""/>
        <dsp:cNvSpPr/>
      </dsp:nvSpPr>
      <dsp:spPr>
        <a:xfrm>
          <a:off x="2982681" y="1348867"/>
          <a:ext cx="133394" cy="858750"/>
        </a:xfrm>
        <a:custGeom>
          <a:avLst/>
          <a:gdLst/>
          <a:ahLst/>
          <a:cxnLst/>
          <a:rect l="0" t="0" r="0" b="0"/>
          <a:pathLst>
            <a:path>
              <a:moveTo>
                <a:pt x="133394" y="0"/>
              </a:moveTo>
              <a:lnTo>
                <a:pt x="133394" y="448966"/>
              </a:lnTo>
              <a:lnTo>
                <a:pt x="0" y="448966"/>
              </a:lnTo>
              <a:lnTo>
                <a:pt x="0" y="8587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79E17-A618-41A4-A479-60120AC3E6BA}">
      <dsp:nvSpPr>
        <dsp:cNvPr id="0" name=""/>
        <dsp:cNvSpPr/>
      </dsp:nvSpPr>
      <dsp:spPr>
        <a:xfrm>
          <a:off x="705630" y="1348867"/>
          <a:ext cx="2410445" cy="858750"/>
        </a:xfrm>
        <a:custGeom>
          <a:avLst/>
          <a:gdLst/>
          <a:ahLst/>
          <a:cxnLst/>
          <a:rect l="0" t="0" r="0" b="0"/>
          <a:pathLst>
            <a:path>
              <a:moveTo>
                <a:pt x="2410445" y="0"/>
              </a:moveTo>
              <a:lnTo>
                <a:pt x="2410445" y="448966"/>
              </a:lnTo>
              <a:lnTo>
                <a:pt x="0" y="448966"/>
              </a:lnTo>
              <a:lnTo>
                <a:pt x="0" y="8587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044BA-4173-448C-8E9D-1644C5A28E95}">
      <dsp:nvSpPr>
        <dsp:cNvPr id="0" name=""/>
        <dsp:cNvSpPr/>
      </dsp:nvSpPr>
      <dsp:spPr>
        <a:xfrm>
          <a:off x="2328627" y="562785"/>
          <a:ext cx="1574896" cy="7860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Director of Skills, Inclusion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and Public Services Reform</a:t>
          </a:r>
        </a:p>
      </dsp:txBody>
      <dsp:txXfrm>
        <a:off x="2328627" y="562785"/>
        <a:ext cx="1574896" cy="786082"/>
      </dsp:txXfrm>
    </dsp:sp>
    <dsp:sp modelId="{E8E8ADDF-9B47-41C5-9103-9FC1D5446ECB}">
      <dsp:nvSpPr>
        <dsp:cNvPr id="0" name=""/>
        <dsp:cNvSpPr/>
      </dsp:nvSpPr>
      <dsp:spPr>
        <a:xfrm>
          <a:off x="1816" y="2207618"/>
          <a:ext cx="1407626" cy="67768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Skills for Business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</dsp:txBody>
      <dsp:txXfrm>
        <a:off x="1816" y="2207618"/>
        <a:ext cx="1407626" cy="677684"/>
      </dsp:txXfrm>
    </dsp:sp>
    <dsp:sp modelId="{7EC4BD1C-8BC6-49C1-8C2B-E4487F8AABC0}">
      <dsp:nvSpPr>
        <dsp:cNvPr id="0" name=""/>
        <dsp:cNvSpPr/>
      </dsp:nvSpPr>
      <dsp:spPr>
        <a:xfrm>
          <a:off x="2229010" y="2207618"/>
          <a:ext cx="1507340" cy="67304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Skills and Inclusion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 </a:t>
          </a:r>
        </a:p>
      </dsp:txBody>
      <dsp:txXfrm>
        <a:off x="2229010" y="2207618"/>
        <a:ext cx="1507340" cy="673040"/>
      </dsp:txXfrm>
    </dsp:sp>
    <dsp:sp modelId="{9E5AE56E-D53E-409D-9BE9-85768886E750}">
      <dsp:nvSpPr>
        <dsp:cNvPr id="0" name=""/>
        <dsp:cNvSpPr/>
      </dsp:nvSpPr>
      <dsp:spPr>
        <a:xfrm>
          <a:off x="4555918" y="2207618"/>
          <a:ext cx="1674415" cy="60665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/>
              <a:ea typeface="Calibri"/>
              <a:cs typeface="Calibri"/>
            </a:rPr>
            <a:t>Head of Public Service  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/>
            <a:ea typeface="Calibri"/>
            <a:cs typeface="Calibri"/>
          </a:endParaRPr>
        </a:p>
      </dsp:txBody>
      <dsp:txXfrm>
        <a:off x="4555918" y="2207618"/>
        <a:ext cx="1674415" cy="6066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536DB-B294-42FC-A802-F6086183D597}">
      <dsp:nvSpPr>
        <dsp:cNvPr id="0" name=""/>
        <dsp:cNvSpPr/>
      </dsp:nvSpPr>
      <dsp:spPr>
        <a:xfrm>
          <a:off x="9879944" y="2373594"/>
          <a:ext cx="179182" cy="1634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017"/>
              </a:lnTo>
              <a:lnTo>
                <a:pt x="179182" y="16340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FB67F-C2C5-44D8-8D94-80F670660DA9}">
      <dsp:nvSpPr>
        <dsp:cNvPr id="0" name=""/>
        <dsp:cNvSpPr/>
      </dsp:nvSpPr>
      <dsp:spPr>
        <a:xfrm>
          <a:off x="9879944" y="2373594"/>
          <a:ext cx="179182" cy="648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257"/>
              </a:lnTo>
              <a:lnTo>
                <a:pt x="179182" y="6482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660E8-7783-47D5-8FE6-294E043D7597}">
      <dsp:nvSpPr>
        <dsp:cNvPr id="0" name=""/>
        <dsp:cNvSpPr/>
      </dsp:nvSpPr>
      <dsp:spPr>
        <a:xfrm>
          <a:off x="6088958" y="1565900"/>
          <a:ext cx="4268805" cy="18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73"/>
              </a:lnTo>
              <a:lnTo>
                <a:pt x="4268805" y="80473"/>
              </a:lnTo>
              <a:lnTo>
                <a:pt x="4268805" y="1895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A5199-3081-49FC-8101-A7C50ABE2EC6}">
      <dsp:nvSpPr>
        <dsp:cNvPr id="0" name=""/>
        <dsp:cNvSpPr/>
      </dsp:nvSpPr>
      <dsp:spPr>
        <a:xfrm>
          <a:off x="6808389" y="2419406"/>
          <a:ext cx="2513350" cy="218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50"/>
              </a:lnTo>
              <a:lnTo>
                <a:pt x="2513350" y="109050"/>
              </a:lnTo>
              <a:lnTo>
                <a:pt x="2513350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12CE0-C3DE-4A18-9EC1-2C425D1F905A}">
      <dsp:nvSpPr>
        <dsp:cNvPr id="0" name=""/>
        <dsp:cNvSpPr/>
      </dsp:nvSpPr>
      <dsp:spPr>
        <a:xfrm>
          <a:off x="7649634" y="3368715"/>
          <a:ext cx="155786" cy="1642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572"/>
              </a:lnTo>
              <a:lnTo>
                <a:pt x="155786" y="16425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8FE1F-C308-4F82-9BA9-D6217D19C7AE}">
      <dsp:nvSpPr>
        <dsp:cNvPr id="0" name=""/>
        <dsp:cNvSpPr/>
      </dsp:nvSpPr>
      <dsp:spPr>
        <a:xfrm>
          <a:off x="7649634" y="3368715"/>
          <a:ext cx="155786" cy="658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8785"/>
              </a:lnTo>
              <a:lnTo>
                <a:pt x="155786" y="658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8A1A9-F064-460D-B2F1-8CD1FF5D2E79}">
      <dsp:nvSpPr>
        <dsp:cNvPr id="0" name=""/>
        <dsp:cNvSpPr/>
      </dsp:nvSpPr>
      <dsp:spPr>
        <a:xfrm>
          <a:off x="6808389" y="2419406"/>
          <a:ext cx="1256675" cy="218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50"/>
              </a:lnTo>
              <a:lnTo>
                <a:pt x="1256675" y="109050"/>
              </a:lnTo>
              <a:lnTo>
                <a:pt x="1256675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D0CB5-338B-4A77-B4F4-38311F5CD1DC}">
      <dsp:nvSpPr>
        <dsp:cNvPr id="0" name=""/>
        <dsp:cNvSpPr/>
      </dsp:nvSpPr>
      <dsp:spPr>
        <a:xfrm>
          <a:off x="6762669" y="2419406"/>
          <a:ext cx="91440" cy="2181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C1658-1327-470B-9930-BA7CF5CF16BD}">
      <dsp:nvSpPr>
        <dsp:cNvPr id="0" name=""/>
        <dsp:cNvSpPr/>
      </dsp:nvSpPr>
      <dsp:spPr>
        <a:xfrm>
          <a:off x="5551713" y="2419406"/>
          <a:ext cx="1256675" cy="218100"/>
        </a:xfrm>
        <a:custGeom>
          <a:avLst/>
          <a:gdLst/>
          <a:ahLst/>
          <a:cxnLst/>
          <a:rect l="0" t="0" r="0" b="0"/>
          <a:pathLst>
            <a:path>
              <a:moveTo>
                <a:pt x="1256675" y="0"/>
              </a:moveTo>
              <a:lnTo>
                <a:pt x="1256675" y="109050"/>
              </a:lnTo>
              <a:lnTo>
                <a:pt x="0" y="109050"/>
              </a:lnTo>
              <a:lnTo>
                <a:pt x="0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5D926-2664-4A36-9C5B-7F22B48F4FFA}">
      <dsp:nvSpPr>
        <dsp:cNvPr id="0" name=""/>
        <dsp:cNvSpPr/>
      </dsp:nvSpPr>
      <dsp:spPr>
        <a:xfrm>
          <a:off x="4295038" y="2419406"/>
          <a:ext cx="2513350" cy="218100"/>
        </a:xfrm>
        <a:custGeom>
          <a:avLst/>
          <a:gdLst/>
          <a:ahLst/>
          <a:cxnLst/>
          <a:rect l="0" t="0" r="0" b="0"/>
          <a:pathLst>
            <a:path>
              <a:moveTo>
                <a:pt x="2513350" y="0"/>
              </a:moveTo>
              <a:lnTo>
                <a:pt x="2513350" y="109050"/>
              </a:lnTo>
              <a:lnTo>
                <a:pt x="0" y="109050"/>
              </a:lnTo>
              <a:lnTo>
                <a:pt x="0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7BE2E-7C4A-4B67-B1A3-305088B6E925}">
      <dsp:nvSpPr>
        <dsp:cNvPr id="0" name=""/>
        <dsp:cNvSpPr/>
      </dsp:nvSpPr>
      <dsp:spPr>
        <a:xfrm>
          <a:off x="6088958" y="1565900"/>
          <a:ext cx="719430" cy="18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73"/>
              </a:lnTo>
              <a:lnTo>
                <a:pt x="719430" y="80473"/>
              </a:lnTo>
              <a:lnTo>
                <a:pt x="719430" y="1895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843B5-0642-473B-9DE1-D530A81AFF75}">
      <dsp:nvSpPr>
        <dsp:cNvPr id="0" name=""/>
        <dsp:cNvSpPr/>
      </dsp:nvSpPr>
      <dsp:spPr>
        <a:xfrm>
          <a:off x="1756939" y="2438459"/>
          <a:ext cx="1281424" cy="218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50"/>
              </a:lnTo>
              <a:lnTo>
                <a:pt x="1281424" y="109050"/>
              </a:lnTo>
              <a:lnTo>
                <a:pt x="1281424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BC8F5-690C-431F-81BB-F8039F7EC701}">
      <dsp:nvSpPr>
        <dsp:cNvPr id="0" name=""/>
        <dsp:cNvSpPr/>
      </dsp:nvSpPr>
      <dsp:spPr>
        <a:xfrm>
          <a:off x="1711219" y="2438459"/>
          <a:ext cx="91440" cy="2181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050"/>
              </a:lnTo>
              <a:lnTo>
                <a:pt x="70469" y="109050"/>
              </a:lnTo>
              <a:lnTo>
                <a:pt x="70469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09EEE-C969-473C-97B1-B6E95A3E50E1}">
      <dsp:nvSpPr>
        <dsp:cNvPr id="0" name=""/>
        <dsp:cNvSpPr/>
      </dsp:nvSpPr>
      <dsp:spPr>
        <a:xfrm>
          <a:off x="109584" y="3404447"/>
          <a:ext cx="155786" cy="662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444"/>
              </a:lnTo>
              <a:lnTo>
                <a:pt x="155786" y="6624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2F59D-5275-4C3F-8425-518B1C5C9CEF}">
      <dsp:nvSpPr>
        <dsp:cNvPr id="0" name=""/>
        <dsp:cNvSpPr/>
      </dsp:nvSpPr>
      <dsp:spPr>
        <a:xfrm>
          <a:off x="525013" y="2438459"/>
          <a:ext cx="1231925" cy="218100"/>
        </a:xfrm>
        <a:custGeom>
          <a:avLst/>
          <a:gdLst/>
          <a:ahLst/>
          <a:cxnLst/>
          <a:rect l="0" t="0" r="0" b="0"/>
          <a:pathLst>
            <a:path>
              <a:moveTo>
                <a:pt x="1231925" y="0"/>
              </a:moveTo>
              <a:lnTo>
                <a:pt x="1231925" y="109050"/>
              </a:lnTo>
              <a:lnTo>
                <a:pt x="0" y="109050"/>
              </a:lnTo>
              <a:lnTo>
                <a:pt x="0" y="218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5993E-23AA-4FDC-B349-3106644423D3}">
      <dsp:nvSpPr>
        <dsp:cNvPr id="0" name=""/>
        <dsp:cNvSpPr/>
      </dsp:nvSpPr>
      <dsp:spPr>
        <a:xfrm>
          <a:off x="1756939" y="1565900"/>
          <a:ext cx="4332018" cy="189524"/>
        </a:xfrm>
        <a:custGeom>
          <a:avLst/>
          <a:gdLst/>
          <a:ahLst/>
          <a:cxnLst/>
          <a:rect l="0" t="0" r="0" b="0"/>
          <a:pathLst>
            <a:path>
              <a:moveTo>
                <a:pt x="4332018" y="0"/>
              </a:moveTo>
              <a:lnTo>
                <a:pt x="4332018" y="80473"/>
              </a:lnTo>
              <a:lnTo>
                <a:pt x="0" y="80473"/>
              </a:lnTo>
              <a:lnTo>
                <a:pt x="0" y="1895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28293-E84D-4263-AA34-A383BF3D3042}">
      <dsp:nvSpPr>
        <dsp:cNvPr id="0" name=""/>
        <dsp:cNvSpPr/>
      </dsp:nvSpPr>
      <dsp:spPr>
        <a:xfrm>
          <a:off x="5508239" y="858501"/>
          <a:ext cx="1161437" cy="707399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Skills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and Inclusion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5508239" y="858501"/>
        <a:ext cx="1161437" cy="707399"/>
      </dsp:txXfrm>
    </dsp:sp>
    <dsp:sp modelId="{57F9B428-F360-42BD-A285-0FB143388153}">
      <dsp:nvSpPr>
        <dsp:cNvPr id="0" name=""/>
        <dsp:cNvSpPr/>
      </dsp:nvSpPr>
      <dsp:spPr>
        <a:xfrm>
          <a:off x="1149503" y="1755425"/>
          <a:ext cx="1214872" cy="68303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Principal 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149503" y="1755425"/>
        <a:ext cx="1214872" cy="683034"/>
      </dsp:txXfrm>
    </dsp:sp>
    <dsp:sp modelId="{85C8A15D-170B-4512-9CBF-2F52BC55110B}">
      <dsp:nvSpPr>
        <dsp:cNvPr id="0" name=""/>
        <dsp:cNvSpPr/>
      </dsp:nvSpPr>
      <dsp:spPr>
        <a:xfrm>
          <a:off x="5726" y="2656559"/>
          <a:ext cx="1038574" cy="7478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Team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i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5726" y="2656559"/>
        <a:ext cx="1038574" cy="747887"/>
      </dsp:txXfrm>
    </dsp:sp>
    <dsp:sp modelId="{DAF8E671-8AF1-4AB9-8B2E-EF8314656CC9}">
      <dsp:nvSpPr>
        <dsp:cNvPr id="0" name=""/>
        <dsp:cNvSpPr/>
      </dsp:nvSpPr>
      <dsp:spPr>
        <a:xfrm>
          <a:off x="265370" y="3622548"/>
          <a:ext cx="1038574" cy="8886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265370" y="3622548"/>
        <a:ext cx="1038574" cy="888687"/>
      </dsp:txXfrm>
    </dsp:sp>
    <dsp:sp modelId="{38DED724-F36E-4574-9E39-0CE7466F8C22}">
      <dsp:nvSpPr>
        <dsp:cNvPr id="0" name=""/>
        <dsp:cNvSpPr/>
      </dsp:nvSpPr>
      <dsp:spPr>
        <a:xfrm>
          <a:off x="1262401" y="2656559"/>
          <a:ext cx="1038574" cy="72883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Manager</a:t>
          </a: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262401" y="2656559"/>
        <a:ext cx="1038574" cy="728835"/>
      </dsp:txXfrm>
    </dsp:sp>
    <dsp:sp modelId="{AF637670-2DB5-4DE9-AC69-150486173DCB}">
      <dsp:nvSpPr>
        <dsp:cNvPr id="0" name=""/>
        <dsp:cNvSpPr/>
      </dsp:nvSpPr>
      <dsp:spPr>
        <a:xfrm>
          <a:off x="2519076" y="2656559"/>
          <a:ext cx="1038574" cy="69415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Senior Programme Manager 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accent6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2519076" y="2656559"/>
        <a:ext cx="1038574" cy="694157"/>
      </dsp:txXfrm>
    </dsp:sp>
    <dsp:sp modelId="{C4F2373B-FB8A-49EC-B676-D8DBE0B64C1D}">
      <dsp:nvSpPr>
        <dsp:cNvPr id="0" name=""/>
        <dsp:cNvSpPr/>
      </dsp:nvSpPr>
      <dsp:spPr>
        <a:xfrm>
          <a:off x="6232722" y="1755425"/>
          <a:ext cx="1151332" cy="66398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Principal Skills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6232722" y="1755425"/>
        <a:ext cx="1151332" cy="663981"/>
      </dsp:txXfrm>
    </dsp:sp>
    <dsp:sp modelId="{77C1D23A-E24D-4104-9E34-86984858835C}">
      <dsp:nvSpPr>
        <dsp:cNvPr id="0" name=""/>
        <dsp:cNvSpPr/>
      </dsp:nvSpPr>
      <dsp:spPr>
        <a:xfrm>
          <a:off x="3775751" y="2637507"/>
          <a:ext cx="1038574" cy="72290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Project Managers</a:t>
          </a: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75751" y="2637507"/>
        <a:ext cx="1038574" cy="722904"/>
      </dsp:txXfrm>
    </dsp:sp>
    <dsp:sp modelId="{D473085E-0028-471A-9939-75D962AAC80E}">
      <dsp:nvSpPr>
        <dsp:cNvPr id="0" name=""/>
        <dsp:cNvSpPr/>
      </dsp:nvSpPr>
      <dsp:spPr>
        <a:xfrm>
          <a:off x="5032426" y="2637507"/>
          <a:ext cx="1038574" cy="121199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Policy and Data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5032426" y="2637507"/>
        <a:ext cx="1038574" cy="1211990"/>
      </dsp:txXfrm>
    </dsp:sp>
    <dsp:sp modelId="{4DB1F403-134B-4327-B05C-235A9D104A4C}">
      <dsp:nvSpPr>
        <dsp:cNvPr id="0" name=""/>
        <dsp:cNvSpPr/>
      </dsp:nvSpPr>
      <dsp:spPr>
        <a:xfrm>
          <a:off x="6289101" y="2637507"/>
          <a:ext cx="1038574" cy="78940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Officers 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6289101" y="2637507"/>
        <a:ext cx="1038574" cy="789404"/>
      </dsp:txXfrm>
    </dsp:sp>
    <dsp:sp modelId="{AAA6B546-25A4-493D-826A-6059AB9C0C0D}">
      <dsp:nvSpPr>
        <dsp:cNvPr id="0" name=""/>
        <dsp:cNvSpPr/>
      </dsp:nvSpPr>
      <dsp:spPr>
        <a:xfrm>
          <a:off x="7545776" y="2637507"/>
          <a:ext cx="1038574" cy="731208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Senior Relationship Contract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7545776" y="2637507"/>
        <a:ext cx="1038574" cy="731208"/>
      </dsp:txXfrm>
    </dsp:sp>
    <dsp:sp modelId="{5C073AFB-6D14-4DAC-955D-B4B0AA9862E1}">
      <dsp:nvSpPr>
        <dsp:cNvPr id="0" name=""/>
        <dsp:cNvSpPr/>
      </dsp:nvSpPr>
      <dsp:spPr>
        <a:xfrm>
          <a:off x="7805420" y="3586816"/>
          <a:ext cx="1038574" cy="88137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Relationships Contract Managers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7805420" y="3586816"/>
        <a:ext cx="1038574" cy="881370"/>
      </dsp:txXfrm>
    </dsp:sp>
    <dsp:sp modelId="{0B44E93C-1D8E-4937-B6C3-3E1C571A05A3}">
      <dsp:nvSpPr>
        <dsp:cNvPr id="0" name=""/>
        <dsp:cNvSpPr/>
      </dsp:nvSpPr>
      <dsp:spPr>
        <a:xfrm>
          <a:off x="7805420" y="4686287"/>
          <a:ext cx="1038574" cy="65000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Relationships Contract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7805420" y="4686287"/>
        <a:ext cx="1038574" cy="650002"/>
      </dsp:txXfrm>
    </dsp:sp>
    <dsp:sp modelId="{54984A9A-0FA8-4F48-9435-61E61434D64C}">
      <dsp:nvSpPr>
        <dsp:cNvPr id="0" name=""/>
        <dsp:cNvSpPr/>
      </dsp:nvSpPr>
      <dsp:spPr>
        <a:xfrm>
          <a:off x="8802451" y="2637507"/>
          <a:ext cx="1038574" cy="68281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Performance and Data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8802451" y="2637507"/>
        <a:ext cx="1038574" cy="682810"/>
      </dsp:txXfrm>
    </dsp:sp>
    <dsp:sp modelId="{5E2E671F-6E88-4513-83EE-7CC6AC0E6E2F}">
      <dsp:nvSpPr>
        <dsp:cNvPr id="0" name=""/>
        <dsp:cNvSpPr/>
      </dsp:nvSpPr>
      <dsp:spPr>
        <a:xfrm>
          <a:off x="9760490" y="1755425"/>
          <a:ext cx="1194547" cy="618169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Inclusive Economy Adviser</a:t>
          </a: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9760490" y="1755425"/>
        <a:ext cx="1194547" cy="618169"/>
      </dsp:txXfrm>
    </dsp:sp>
    <dsp:sp modelId="{EA955F9F-53B4-4667-8048-F99976F613F2}">
      <dsp:nvSpPr>
        <dsp:cNvPr id="0" name=""/>
        <dsp:cNvSpPr/>
      </dsp:nvSpPr>
      <dsp:spPr>
        <a:xfrm>
          <a:off x="10059127" y="2591695"/>
          <a:ext cx="1038574" cy="86031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Policy Development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0059127" y="2591695"/>
        <a:ext cx="1038574" cy="860313"/>
      </dsp:txXfrm>
    </dsp:sp>
    <dsp:sp modelId="{59FDC55C-7197-4570-B3D6-04F2D6624638}">
      <dsp:nvSpPr>
        <dsp:cNvPr id="0" name=""/>
        <dsp:cNvSpPr/>
      </dsp:nvSpPr>
      <dsp:spPr>
        <a:xfrm>
          <a:off x="10059127" y="3670109"/>
          <a:ext cx="1038574" cy="67500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LGA Graduate Programme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0059127" y="3670109"/>
        <a:ext cx="1038574" cy="6750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8FEE0-B98F-4C62-B524-DBF741E9F117}">
      <dsp:nvSpPr>
        <dsp:cNvPr id="0" name=""/>
        <dsp:cNvSpPr/>
      </dsp:nvSpPr>
      <dsp:spPr>
        <a:xfrm>
          <a:off x="3478306" y="836192"/>
          <a:ext cx="2530270" cy="90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298"/>
              </a:lnTo>
              <a:lnTo>
                <a:pt x="2530270" y="454298"/>
              </a:lnTo>
              <a:lnTo>
                <a:pt x="2530270" y="90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CC148-14C0-4700-ADE0-50E657DC53EA}">
      <dsp:nvSpPr>
        <dsp:cNvPr id="0" name=""/>
        <dsp:cNvSpPr/>
      </dsp:nvSpPr>
      <dsp:spPr>
        <a:xfrm>
          <a:off x="3478306" y="836192"/>
          <a:ext cx="150567" cy="90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298"/>
              </a:lnTo>
              <a:lnTo>
                <a:pt x="150567" y="454298"/>
              </a:lnTo>
              <a:lnTo>
                <a:pt x="150567" y="90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71A89-743F-4A02-A8D7-EF9F328760C2}">
      <dsp:nvSpPr>
        <dsp:cNvPr id="0" name=""/>
        <dsp:cNvSpPr/>
      </dsp:nvSpPr>
      <dsp:spPr>
        <a:xfrm>
          <a:off x="391836" y="2465523"/>
          <a:ext cx="271354" cy="667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440"/>
              </a:lnTo>
              <a:lnTo>
                <a:pt x="271354" y="6674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5977E-D341-46DB-9C15-701AD63F469E}">
      <dsp:nvSpPr>
        <dsp:cNvPr id="0" name=""/>
        <dsp:cNvSpPr/>
      </dsp:nvSpPr>
      <dsp:spPr>
        <a:xfrm>
          <a:off x="1098603" y="836192"/>
          <a:ext cx="2379702" cy="908597"/>
        </a:xfrm>
        <a:custGeom>
          <a:avLst/>
          <a:gdLst/>
          <a:ahLst/>
          <a:cxnLst/>
          <a:rect l="0" t="0" r="0" b="0"/>
          <a:pathLst>
            <a:path>
              <a:moveTo>
                <a:pt x="2379702" y="0"/>
              </a:moveTo>
              <a:lnTo>
                <a:pt x="2379702" y="454298"/>
              </a:lnTo>
              <a:lnTo>
                <a:pt x="0" y="454298"/>
              </a:lnTo>
              <a:lnTo>
                <a:pt x="0" y="90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C159B-30ED-484F-B056-78C16383363C}">
      <dsp:nvSpPr>
        <dsp:cNvPr id="0" name=""/>
        <dsp:cNvSpPr/>
      </dsp:nvSpPr>
      <dsp:spPr>
        <a:xfrm>
          <a:off x="2747383" y="1278"/>
          <a:ext cx="1461846" cy="83491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Public Service 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47383" y="1278"/>
        <a:ext cx="1461846" cy="834914"/>
      </dsp:txXfrm>
    </dsp:sp>
    <dsp:sp modelId="{315A13BA-C186-46F9-9DA2-935D4055B2DB}">
      <dsp:nvSpPr>
        <dsp:cNvPr id="0" name=""/>
        <dsp:cNvSpPr/>
      </dsp:nvSpPr>
      <dsp:spPr>
        <a:xfrm>
          <a:off x="215144" y="1744789"/>
          <a:ext cx="1766918" cy="72073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 (Education Improvement)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5144" y="1744789"/>
        <a:ext cx="1766918" cy="720733"/>
      </dsp:txXfrm>
    </dsp:sp>
    <dsp:sp modelId="{621CC11E-E039-48CA-B615-7E847DDF9A87}">
      <dsp:nvSpPr>
        <dsp:cNvPr id="0" name=""/>
        <dsp:cNvSpPr/>
      </dsp:nvSpPr>
      <dsp:spPr>
        <a:xfrm>
          <a:off x="663191" y="2830498"/>
          <a:ext cx="1166422" cy="60493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Officer</a:t>
          </a:r>
        </a:p>
      </dsp:txBody>
      <dsp:txXfrm>
        <a:off x="663191" y="2830498"/>
        <a:ext cx="1166422" cy="604931"/>
      </dsp:txXfrm>
    </dsp:sp>
    <dsp:sp modelId="{AB15BA81-8388-4DB7-8176-CC21ABA8A650}">
      <dsp:nvSpPr>
        <dsp:cNvPr id="0" name=""/>
        <dsp:cNvSpPr/>
      </dsp:nvSpPr>
      <dsp:spPr>
        <a:xfrm>
          <a:off x="2890660" y="1744789"/>
          <a:ext cx="1476427" cy="76495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 (Child Poverty)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0660" y="1744789"/>
        <a:ext cx="1476427" cy="764952"/>
      </dsp:txXfrm>
    </dsp:sp>
    <dsp:sp modelId="{326FDDD4-A74B-4162-B780-1E99A407195B}">
      <dsp:nvSpPr>
        <dsp:cNvPr id="0" name=""/>
        <dsp:cNvSpPr/>
      </dsp:nvSpPr>
      <dsp:spPr>
        <a:xfrm>
          <a:off x="5275684" y="1744789"/>
          <a:ext cx="1465783" cy="73397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Senior 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75684" y="1744789"/>
        <a:ext cx="1465783" cy="7339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07769-EE35-4F15-A649-50C47CD88BF4}">
      <dsp:nvSpPr>
        <dsp:cNvPr id="0" name=""/>
        <dsp:cNvSpPr/>
      </dsp:nvSpPr>
      <dsp:spPr>
        <a:xfrm>
          <a:off x="5551713" y="756607"/>
          <a:ext cx="4567099" cy="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61"/>
              </a:lnTo>
              <a:lnTo>
                <a:pt x="4567099" y="158861"/>
              </a:lnTo>
              <a:lnTo>
                <a:pt x="4567099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A8143-5427-4FB6-A28B-DDED20FD6CFF}">
      <dsp:nvSpPr>
        <dsp:cNvPr id="0" name=""/>
        <dsp:cNvSpPr/>
      </dsp:nvSpPr>
      <dsp:spPr>
        <a:xfrm>
          <a:off x="7682941" y="1830812"/>
          <a:ext cx="226944" cy="695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5963"/>
              </a:lnTo>
              <a:lnTo>
                <a:pt x="226944" y="6959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752DF-AB73-4EFD-8E77-E9C772736FEF}">
      <dsp:nvSpPr>
        <dsp:cNvPr id="0" name=""/>
        <dsp:cNvSpPr/>
      </dsp:nvSpPr>
      <dsp:spPr>
        <a:xfrm>
          <a:off x="5551713" y="756607"/>
          <a:ext cx="2736412" cy="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61"/>
              </a:lnTo>
              <a:lnTo>
                <a:pt x="2736412" y="158861"/>
              </a:lnTo>
              <a:lnTo>
                <a:pt x="2736412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3075E-738D-40B2-8AEB-958BDDE3412C}">
      <dsp:nvSpPr>
        <dsp:cNvPr id="0" name=""/>
        <dsp:cNvSpPr/>
      </dsp:nvSpPr>
      <dsp:spPr>
        <a:xfrm>
          <a:off x="5551713" y="756607"/>
          <a:ext cx="905726" cy="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61"/>
              </a:lnTo>
              <a:lnTo>
                <a:pt x="905726" y="158861"/>
              </a:lnTo>
              <a:lnTo>
                <a:pt x="905726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B709F-A3DE-4A24-A66F-C30BAF984A36}">
      <dsp:nvSpPr>
        <dsp:cNvPr id="0" name=""/>
        <dsp:cNvSpPr/>
      </dsp:nvSpPr>
      <dsp:spPr>
        <a:xfrm>
          <a:off x="4021568" y="1938103"/>
          <a:ext cx="226944" cy="906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984"/>
              </a:lnTo>
              <a:lnTo>
                <a:pt x="226944" y="9069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D7F17-E1D8-4B12-91B9-4B7B304CB939}">
      <dsp:nvSpPr>
        <dsp:cNvPr id="0" name=""/>
        <dsp:cNvSpPr/>
      </dsp:nvSpPr>
      <dsp:spPr>
        <a:xfrm>
          <a:off x="4626753" y="756607"/>
          <a:ext cx="924960" cy="317722"/>
        </a:xfrm>
        <a:custGeom>
          <a:avLst/>
          <a:gdLst/>
          <a:ahLst/>
          <a:cxnLst/>
          <a:rect l="0" t="0" r="0" b="0"/>
          <a:pathLst>
            <a:path>
              <a:moveTo>
                <a:pt x="924960" y="0"/>
              </a:moveTo>
              <a:lnTo>
                <a:pt x="924960" y="158861"/>
              </a:lnTo>
              <a:lnTo>
                <a:pt x="0" y="158861"/>
              </a:lnTo>
              <a:lnTo>
                <a:pt x="0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6F0C3-47BD-4747-AB05-5AF81D3ECF1E}">
      <dsp:nvSpPr>
        <dsp:cNvPr id="0" name=""/>
        <dsp:cNvSpPr/>
      </dsp:nvSpPr>
      <dsp:spPr>
        <a:xfrm>
          <a:off x="2190881" y="1968552"/>
          <a:ext cx="226944" cy="3819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9296"/>
              </a:lnTo>
              <a:lnTo>
                <a:pt x="226944" y="38192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6EF19-D4CF-4D1A-9258-2B91BA403C9C}">
      <dsp:nvSpPr>
        <dsp:cNvPr id="0" name=""/>
        <dsp:cNvSpPr/>
      </dsp:nvSpPr>
      <dsp:spPr>
        <a:xfrm>
          <a:off x="2190881" y="1968552"/>
          <a:ext cx="226944" cy="2257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629"/>
              </a:lnTo>
              <a:lnTo>
                <a:pt x="226944" y="22576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BFA27-944C-4E9D-94A4-293BBECD1BD2}">
      <dsp:nvSpPr>
        <dsp:cNvPr id="0" name=""/>
        <dsp:cNvSpPr/>
      </dsp:nvSpPr>
      <dsp:spPr>
        <a:xfrm>
          <a:off x="2190881" y="1968552"/>
          <a:ext cx="226944" cy="695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5963"/>
              </a:lnTo>
              <a:lnTo>
                <a:pt x="226944" y="6959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59A4D-44A1-46FB-9E1B-F228AC918962}">
      <dsp:nvSpPr>
        <dsp:cNvPr id="0" name=""/>
        <dsp:cNvSpPr/>
      </dsp:nvSpPr>
      <dsp:spPr>
        <a:xfrm>
          <a:off x="2796067" y="756607"/>
          <a:ext cx="2755646" cy="317722"/>
        </a:xfrm>
        <a:custGeom>
          <a:avLst/>
          <a:gdLst/>
          <a:ahLst/>
          <a:cxnLst/>
          <a:rect l="0" t="0" r="0" b="0"/>
          <a:pathLst>
            <a:path>
              <a:moveTo>
                <a:pt x="2755646" y="0"/>
              </a:moveTo>
              <a:lnTo>
                <a:pt x="2755646" y="158861"/>
              </a:lnTo>
              <a:lnTo>
                <a:pt x="0" y="158861"/>
              </a:lnTo>
              <a:lnTo>
                <a:pt x="0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374CA-6FFE-41C5-94F6-EE4D5CC913DD}">
      <dsp:nvSpPr>
        <dsp:cNvPr id="0" name=""/>
        <dsp:cNvSpPr/>
      </dsp:nvSpPr>
      <dsp:spPr>
        <a:xfrm>
          <a:off x="371735" y="1982653"/>
          <a:ext cx="215404" cy="209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477"/>
              </a:lnTo>
              <a:lnTo>
                <a:pt x="215404" y="20954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99A49-42D4-43E9-90DA-3730923195E9}">
      <dsp:nvSpPr>
        <dsp:cNvPr id="0" name=""/>
        <dsp:cNvSpPr/>
      </dsp:nvSpPr>
      <dsp:spPr>
        <a:xfrm>
          <a:off x="371735" y="1982653"/>
          <a:ext cx="215404" cy="858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618"/>
              </a:lnTo>
              <a:lnTo>
                <a:pt x="215404" y="8586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0CD63-7C98-4E49-92A6-8040B3BD5016}">
      <dsp:nvSpPr>
        <dsp:cNvPr id="0" name=""/>
        <dsp:cNvSpPr/>
      </dsp:nvSpPr>
      <dsp:spPr>
        <a:xfrm>
          <a:off x="946147" y="756607"/>
          <a:ext cx="4605566" cy="317722"/>
        </a:xfrm>
        <a:custGeom>
          <a:avLst/>
          <a:gdLst/>
          <a:ahLst/>
          <a:cxnLst/>
          <a:rect l="0" t="0" r="0" b="0"/>
          <a:pathLst>
            <a:path>
              <a:moveTo>
                <a:pt x="4605566" y="0"/>
              </a:moveTo>
              <a:lnTo>
                <a:pt x="4605566" y="158861"/>
              </a:lnTo>
              <a:lnTo>
                <a:pt x="0" y="158861"/>
              </a:lnTo>
              <a:lnTo>
                <a:pt x="0" y="3177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75712-C64B-4028-AE5A-52C8EB8B341D}">
      <dsp:nvSpPr>
        <dsp:cNvPr id="0" name=""/>
        <dsp:cNvSpPr/>
      </dsp:nvSpPr>
      <dsp:spPr>
        <a:xfrm>
          <a:off x="4795231" y="125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Head of Skills for Business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795231" y="125"/>
        <a:ext cx="1512964" cy="756482"/>
      </dsp:txXfrm>
    </dsp:sp>
    <dsp:sp modelId="{48E0A2B2-2301-4C7B-AC6B-01AB95EDEE1E}">
      <dsp:nvSpPr>
        <dsp:cNvPr id="0" name=""/>
        <dsp:cNvSpPr/>
      </dsp:nvSpPr>
      <dsp:spPr>
        <a:xfrm>
          <a:off x="228132" y="1074329"/>
          <a:ext cx="1436029" cy="90832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Manager (Skills)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accent6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8132" y="1074329"/>
        <a:ext cx="1436029" cy="908323"/>
      </dsp:txXfrm>
    </dsp:sp>
    <dsp:sp modelId="{3285AC2E-F8D0-4E05-9841-7A0126F3D61C}">
      <dsp:nvSpPr>
        <dsp:cNvPr id="0" name=""/>
        <dsp:cNvSpPr/>
      </dsp:nvSpPr>
      <dsp:spPr>
        <a:xfrm>
          <a:off x="587139" y="2300375"/>
          <a:ext cx="1512964" cy="108179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Support Officer</a:t>
          </a: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587139" y="2300375"/>
        <a:ext cx="1512964" cy="1081791"/>
      </dsp:txXfrm>
    </dsp:sp>
    <dsp:sp modelId="{9CC9EAAC-F765-4EC1-BDFC-2763DDE6FF13}">
      <dsp:nvSpPr>
        <dsp:cNvPr id="0" name=""/>
        <dsp:cNvSpPr/>
      </dsp:nvSpPr>
      <dsp:spPr>
        <a:xfrm>
          <a:off x="587139" y="3699889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Special Adviser</a:t>
          </a: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587139" y="3699889"/>
        <a:ext cx="1512964" cy="756482"/>
      </dsp:txXfrm>
    </dsp:sp>
    <dsp:sp modelId="{76459881-0867-4C8A-B794-1EC83C05BBD9}">
      <dsp:nvSpPr>
        <dsp:cNvPr id="0" name=""/>
        <dsp:cNvSpPr/>
      </dsp:nvSpPr>
      <dsp:spPr>
        <a:xfrm>
          <a:off x="2039585" y="1074329"/>
          <a:ext cx="1512964" cy="89422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(Challenge)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2039585" y="1074329"/>
        <a:ext cx="1512964" cy="894222"/>
      </dsp:txXfrm>
    </dsp:sp>
    <dsp:sp modelId="{8AC35C05-EB53-4D69-BB5D-4CAC6492F338}">
      <dsp:nvSpPr>
        <dsp:cNvPr id="0" name=""/>
        <dsp:cNvSpPr/>
      </dsp:nvSpPr>
      <dsp:spPr>
        <a:xfrm>
          <a:off x="2417826" y="2286274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Enterprise Adviser Hub Lead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2417826" y="2286274"/>
        <a:ext cx="1512964" cy="756482"/>
      </dsp:txXfrm>
    </dsp:sp>
    <dsp:sp modelId="{2D2BAC97-64F5-4F1E-8D76-4756EDB2017F}">
      <dsp:nvSpPr>
        <dsp:cNvPr id="0" name=""/>
        <dsp:cNvSpPr/>
      </dsp:nvSpPr>
      <dsp:spPr>
        <a:xfrm>
          <a:off x="2417826" y="3360479"/>
          <a:ext cx="1512964" cy="1731405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Special Advisers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2417826" y="3360479"/>
        <a:ext cx="1512964" cy="1731405"/>
      </dsp:txXfrm>
    </dsp:sp>
    <dsp:sp modelId="{8C9C1F3F-069E-400F-A0CF-181CD101806F}">
      <dsp:nvSpPr>
        <dsp:cNvPr id="0" name=""/>
        <dsp:cNvSpPr/>
      </dsp:nvSpPr>
      <dsp:spPr>
        <a:xfrm>
          <a:off x="2417826" y="5409607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Careers Facilitator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2417826" y="5409607"/>
        <a:ext cx="1512964" cy="756482"/>
      </dsp:txXfrm>
    </dsp:sp>
    <dsp:sp modelId="{5F4BE20C-3E0C-4CEA-9D7D-F00F2CD56E32}">
      <dsp:nvSpPr>
        <dsp:cNvPr id="0" name=""/>
        <dsp:cNvSpPr/>
      </dsp:nvSpPr>
      <dsp:spPr>
        <a:xfrm>
          <a:off x="3870271" y="1074329"/>
          <a:ext cx="1512964" cy="86377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(NE Ambition)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3870271" y="1074329"/>
        <a:ext cx="1512964" cy="863773"/>
      </dsp:txXfrm>
    </dsp:sp>
    <dsp:sp modelId="{2927809E-D345-472D-9BFD-155339D3FE76}">
      <dsp:nvSpPr>
        <dsp:cNvPr id="0" name=""/>
        <dsp:cNvSpPr/>
      </dsp:nvSpPr>
      <dsp:spPr>
        <a:xfrm>
          <a:off x="4248512" y="2255826"/>
          <a:ext cx="1512964" cy="1178523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Careers Facilitators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4248512" y="2255826"/>
        <a:ext cx="1512964" cy="1178523"/>
      </dsp:txXfrm>
    </dsp:sp>
    <dsp:sp modelId="{8F2B7350-B999-4CE3-9BE9-D6C77F3B1181}">
      <dsp:nvSpPr>
        <dsp:cNvPr id="0" name=""/>
        <dsp:cNvSpPr/>
      </dsp:nvSpPr>
      <dsp:spPr>
        <a:xfrm>
          <a:off x="5700958" y="1074329"/>
          <a:ext cx="1512964" cy="832016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Regional Lead (Education and Enterprise)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00958" y="1074329"/>
        <a:ext cx="1512964" cy="832016"/>
      </dsp:txXfrm>
    </dsp:sp>
    <dsp:sp modelId="{27FE33DE-56D3-4FBB-B6B0-D6A4EDB7CE69}">
      <dsp:nvSpPr>
        <dsp:cNvPr id="0" name=""/>
        <dsp:cNvSpPr/>
      </dsp:nvSpPr>
      <dsp:spPr>
        <a:xfrm>
          <a:off x="7531644" y="1074329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Programme Manager (Skills)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7531644" y="1074329"/>
        <a:ext cx="1512964" cy="756482"/>
      </dsp:txXfrm>
    </dsp:sp>
    <dsp:sp modelId="{28DEF71C-1051-48AB-A089-79F047FF6441}">
      <dsp:nvSpPr>
        <dsp:cNvPr id="0" name=""/>
        <dsp:cNvSpPr/>
      </dsp:nvSpPr>
      <dsp:spPr>
        <a:xfrm>
          <a:off x="7909885" y="2148534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Careers Facilitators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7909885" y="2148534"/>
        <a:ext cx="1512964" cy="756482"/>
      </dsp:txXfrm>
    </dsp:sp>
    <dsp:sp modelId="{31AB63E5-A97A-43D1-B27D-F13579729C73}">
      <dsp:nvSpPr>
        <dsp:cNvPr id="0" name=""/>
        <dsp:cNvSpPr/>
      </dsp:nvSpPr>
      <dsp:spPr>
        <a:xfrm>
          <a:off x="9362331" y="1074329"/>
          <a:ext cx="1512964" cy="75648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Skills Facilitator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9362331" y="1074329"/>
        <a:ext cx="1512964" cy="75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r">
              <a:defRPr sz="1800"/>
            </a:lvl1pPr>
          </a:lstStyle>
          <a:p>
            <a:fld id="{455CC1DD-B21E-48F2-8C95-F40DE29BD10C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787525"/>
            <a:ext cx="8580438" cy="4827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440" tIns="69220" rIns="138440" bIns="692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82735"/>
            <a:ext cx="7941310" cy="5631329"/>
          </a:xfrm>
          <a:prstGeom prst="rect">
            <a:avLst/>
          </a:prstGeom>
        </p:spPr>
        <p:txBody>
          <a:bodyPr vert="horz" lIns="138440" tIns="69220" rIns="138440" bIns="69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r">
              <a:defRPr sz="1800"/>
            </a:lvl1pPr>
          </a:lstStyle>
          <a:p>
            <a:fld id="{3936D50F-9CB2-4AAD-A0E8-BE9E7EDA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23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B319-6CF3-9558-4706-2913CF704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93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000" dirty="0"/>
              <a:t>North East Combined Authority Organisation Structure</a:t>
            </a:r>
            <a:br>
              <a:rPr lang="en-GB" sz="5000" dirty="0"/>
            </a:br>
            <a:r>
              <a:rPr lang="en-GB" sz="5000" dirty="0"/>
              <a:t>Directorate of Skills, Inclusion and Public Services Reform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9AB9A2-FDF6-DAD8-82ED-DCD413DD96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2" y="653619"/>
            <a:ext cx="25273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03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1EECF6-2C9D-AB81-5F9B-79BFE898E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763017"/>
              </p:ext>
            </p:extLst>
          </p:nvPr>
        </p:nvGraphicFramePr>
        <p:xfrm>
          <a:off x="838200" y="72818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932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597376-B5F5-25D1-C1B3-B1AE5ADB9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1462825"/>
              </p:ext>
            </p:extLst>
          </p:nvPr>
        </p:nvGraphicFramePr>
        <p:xfrm>
          <a:off x="3092824" y="1219200"/>
          <a:ext cx="6232151" cy="348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56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75D85E8-47B1-E856-FE43-DB541BEEFB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958627"/>
              </p:ext>
            </p:extLst>
          </p:nvPr>
        </p:nvGraphicFramePr>
        <p:xfrm>
          <a:off x="531223" y="503575"/>
          <a:ext cx="11103428" cy="6166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95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75D85E8-47B1-E856-FE43-DB541BEEFB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840953"/>
              </p:ext>
            </p:extLst>
          </p:nvPr>
        </p:nvGraphicFramePr>
        <p:xfrm>
          <a:off x="2779058" y="1219200"/>
          <a:ext cx="6956613" cy="398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64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87CDB6C-FCA7-EA02-CD86-573D5E6577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470813"/>
              </p:ext>
            </p:extLst>
          </p:nvPr>
        </p:nvGraphicFramePr>
        <p:xfrm>
          <a:off x="531223" y="503575"/>
          <a:ext cx="11103428" cy="6166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22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32DE5B1BD9EA4D98A7B95BC97FFE1B" ma:contentTypeVersion="12" ma:contentTypeDescription="Create a new document." ma:contentTypeScope="" ma:versionID="9eb55541333d393f4e33d7ace58bda87">
  <xsd:schema xmlns:xsd="http://www.w3.org/2001/XMLSchema" xmlns:xs="http://www.w3.org/2001/XMLSchema" xmlns:p="http://schemas.microsoft.com/office/2006/metadata/properties" xmlns:ns2="1cae73fc-918c-4ef2-9986-b461b007498c" xmlns:ns3="e9b7d374-9da9-4f8e-b854-9377a7a1d2fc" targetNamespace="http://schemas.microsoft.com/office/2006/metadata/properties" ma:root="true" ma:fieldsID="153a53e63739b73fd4b3a87d1c6ef098" ns2:_="" ns3:_="">
    <xsd:import namespace="1cae73fc-918c-4ef2-9986-b461b007498c"/>
    <xsd:import namespace="e9b7d374-9da9-4f8e-b854-9377a7a1d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e73fc-918c-4ef2-9986-b461b00749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7d374-9da9-4f8e-b854-9377a7a1d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5B280B-2A0D-46E1-812B-8E79E6ADB450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e9b7d374-9da9-4f8e-b854-9377a7a1d2fc"/>
    <ds:schemaRef ds:uri="1cae73fc-918c-4ef2-9986-b461b007498c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F0C5251-6D43-4603-9A32-E8F64B827B13}">
  <ds:schemaRefs>
    <ds:schemaRef ds:uri="1cae73fc-918c-4ef2-9986-b461b007498c"/>
    <ds:schemaRef ds:uri="e9b7d374-9da9-4f8e-b854-9377a7a1d2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387C2B-CC70-4442-81A9-0A982750AC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219</Words>
  <Application>Microsoft Office PowerPoint</Application>
  <PresentationFormat>Widescreen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North East Combined Authority Organisation Structure Directorate of Skills, Inclusion and Public Services Reform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Mertsch, Jill (North Of Tyne)</dc:creator>
  <cp:lastModifiedBy>Mark Tobin</cp:lastModifiedBy>
  <cp:revision>3</cp:revision>
  <cp:lastPrinted>2024-03-26T10:20:06Z</cp:lastPrinted>
  <dcterms:created xsi:type="dcterms:W3CDTF">2024-01-10T13:57:01Z</dcterms:created>
  <dcterms:modified xsi:type="dcterms:W3CDTF">2024-08-22T08:46:18Z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0x0101006A32DE5B1BD9EA4D98A7B95BC97FFE1B</vt:lpwstr>
  </property>
</Properties>
</file>