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85" r:id="rId5"/>
    <p:sldId id="264" r:id="rId6"/>
    <p:sldId id="263" r:id="rId7"/>
    <p:sldId id="270" r:id="rId8"/>
    <p:sldId id="282" r:id="rId9"/>
    <p:sldId id="271" r:id="rId10"/>
    <p:sldId id="281" r:id="rId11"/>
  </p:sldIdLst>
  <p:sldSz cx="12192000" cy="6858000"/>
  <p:notesSz cx="9926638" cy="14301788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DE9804-B38C-B616-6935-6E4B47374A9E}" name="Mertsch, Jill (North Of Tyne)" initials="MJ(OT" userId="S::Jill.Mertsch@northoftyne-ca.gov.uk::3f05dda2-72cd-4ec1-8cf0-12aa453291d1" providerId="AD"/>
  <p188:author id="{6CEEE20A-83C1-3061-0483-E08BD21FC119}" name="James, Lindsey (North Of Tyne)" initials="JL(OT" userId="S::Lindsey.James@northoftyne-ca.gov.uk::3978c1f7-ed71-44ef-9311-499e2b36ee46" providerId="AD"/>
  <p188:author id="{E4A54323-4FAA-1AAC-AC59-AC1A602309E2}" name="James, Lindsey (North Of Tyne)" initials="JT" userId="S::lindsey.james@northoftyne-ca.gov.uk::3978c1f7-ed71-44ef-9311-499e2b36ee46" providerId="AD"/>
  <p188:author id="{01963F39-811A-BDF2-4000-DC7EA6EECBF8}" name="Reed, Christine (North Of Tyne)" initials="RT" userId="S::christine.reed@northoftyne-ca.gov.uk::774e6379-79fc-4d8f-b89d-a81d89f32421" providerId="AD"/>
  <p188:author id="{4455F13F-474E-957A-EAD0-81F89D2C8B2A}" name="Mertsch, Jill (North Of Tyne)" initials="MT" userId="S::jill.mertsch@northoftyne-ca.gov.uk::3f05dda2-72cd-4ec1-8cf0-12aa453291d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F09356-8096-4419-93C4-B8C3EE756166}" v="670" dt="2024-08-21T16:36:46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AE48B6-11B2-4CBF-922F-44602DC0960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6EBDF8-1276-4513-BAC4-9414FC31951B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Chief Executive</a:t>
          </a:r>
        </a:p>
        <a:p>
          <a:endParaRPr lang="en-GB" dirty="0">
            <a:solidFill>
              <a:schemeClr val="tx1"/>
            </a:solidFill>
          </a:endParaRPr>
        </a:p>
      </dgm:t>
    </dgm:pt>
    <dgm:pt modelId="{EBB7E815-9822-4AC6-99E3-32422703E443}" type="parTrans" cxnId="{BD6B0CC1-6919-4DFC-B710-40899AB0EE34}">
      <dgm:prSet/>
      <dgm:spPr/>
      <dgm:t>
        <a:bodyPr/>
        <a:lstStyle/>
        <a:p>
          <a:endParaRPr lang="en-GB"/>
        </a:p>
      </dgm:t>
    </dgm:pt>
    <dgm:pt modelId="{BCDF9D7B-A14C-4534-9C8C-07F2B46478E0}" type="sibTrans" cxnId="{BD6B0CC1-6919-4DFC-B710-40899AB0EE34}">
      <dgm:prSet/>
      <dgm:spPr/>
      <dgm:t>
        <a:bodyPr/>
        <a:lstStyle/>
        <a:p>
          <a:endParaRPr lang="en-GB"/>
        </a:p>
      </dgm:t>
    </dgm:pt>
    <dgm:pt modelId="{1CDA217E-05F4-4F40-8E4D-BB8509A4C254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Operations</a:t>
          </a:r>
        </a:p>
        <a:p>
          <a:endParaRPr lang="en-GB" dirty="0">
            <a:solidFill>
              <a:schemeClr val="tx1"/>
            </a:solidFill>
          </a:endParaRPr>
        </a:p>
      </dgm:t>
    </dgm:pt>
    <dgm:pt modelId="{CBACEB9B-3CA0-4F3D-BF1D-7BB9C0ADA971}" type="parTrans" cxnId="{1AE0B0BB-623D-40C0-AF96-A68B3E02E785}">
      <dgm:prSet/>
      <dgm:spPr/>
      <dgm:t>
        <a:bodyPr/>
        <a:lstStyle/>
        <a:p>
          <a:endParaRPr lang="en-GB"/>
        </a:p>
      </dgm:t>
    </dgm:pt>
    <dgm:pt modelId="{90024E83-C828-4FB8-A306-AC53CE550AD0}" type="sibTrans" cxnId="{1AE0B0BB-623D-40C0-AF96-A68B3E02E785}">
      <dgm:prSet/>
      <dgm:spPr/>
      <dgm:t>
        <a:bodyPr/>
        <a:lstStyle/>
        <a:p>
          <a:endParaRPr lang="en-GB"/>
        </a:p>
      </dgm:t>
    </dgm:pt>
    <dgm:pt modelId="{F620D23E-841F-4B71-AEF5-6C4F0D139BDD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Transport</a:t>
          </a:r>
        </a:p>
        <a:p>
          <a:endParaRPr lang="en-GB" dirty="0">
            <a:solidFill>
              <a:schemeClr val="tx1"/>
            </a:solidFill>
          </a:endParaRPr>
        </a:p>
      </dgm:t>
    </dgm:pt>
    <dgm:pt modelId="{5E485971-3251-4C2D-B5AA-43B058D3D8E6}" type="parTrans" cxnId="{915BF47B-6D74-419E-B627-763818C4F591}">
      <dgm:prSet/>
      <dgm:spPr/>
      <dgm:t>
        <a:bodyPr/>
        <a:lstStyle/>
        <a:p>
          <a:endParaRPr lang="en-GB"/>
        </a:p>
      </dgm:t>
    </dgm:pt>
    <dgm:pt modelId="{D2CD19AC-284D-441A-9B2D-4B076E624085}" type="sibTrans" cxnId="{915BF47B-6D74-419E-B627-763818C4F591}">
      <dgm:prSet/>
      <dgm:spPr/>
      <dgm:t>
        <a:bodyPr/>
        <a:lstStyle/>
        <a:p>
          <a:endParaRPr lang="en-GB"/>
        </a:p>
      </dgm:t>
    </dgm:pt>
    <dgm:pt modelId="{6024958B-10FA-493E-926A-01C52CDE4032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Economic Growth and Innovation</a:t>
          </a:r>
        </a:p>
        <a:p>
          <a:endParaRPr lang="en-GB" dirty="0">
            <a:solidFill>
              <a:schemeClr val="tx1"/>
            </a:solidFill>
          </a:endParaRPr>
        </a:p>
      </dgm:t>
    </dgm:pt>
    <dgm:pt modelId="{4DC1B811-99F7-4147-8576-10B523E9609D}" type="parTrans" cxnId="{3E0369C1-B488-4421-8495-DD78258FDA97}">
      <dgm:prSet/>
      <dgm:spPr/>
      <dgm:t>
        <a:bodyPr/>
        <a:lstStyle/>
        <a:p>
          <a:endParaRPr lang="en-GB"/>
        </a:p>
      </dgm:t>
    </dgm:pt>
    <dgm:pt modelId="{5A726075-2491-4B63-BC43-A3851CBFEAD5}" type="sibTrans" cxnId="{3E0369C1-B488-4421-8495-DD78258FDA97}">
      <dgm:prSet/>
      <dgm:spPr/>
      <dgm:t>
        <a:bodyPr/>
        <a:lstStyle/>
        <a:p>
          <a:endParaRPr lang="en-GB"/>
        </a:p>
      </dgm:t>
    </dgm:pt>
    <dgm:pt modelId="{384B7E8C-94F0-46C3-A493-2F774D12D9E5}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Skills, Inclusion and Public Services Reform</a:t>
          </a:r>
        </a:p>
        <a:p>
          <a:endParaRPr lang="en-GB" dirty="0">
            <a:solidFill>
              <a:schemeClr val="tx1"/>
            </a:solidFill>
          </a:endParaRPr>
        </a:p>
      </dgm:t>
    </dgm:pt>
    <dgm:pt modelId="{105C02B8-D5D1-4852-9C41-15F7FB0064C1}" type="parTrans" cxnId="{9078A2D8-9CD0-439A-B424-BBAE12954366}">
      <dgm:prSet/>
      <dgm:spPr/>
      <dgm:t>
        <a:bodyPr/>
        <a:lstStyle/>
        <a:p>
          <a:endParaRPr lang="en-GB"/>
        </a:p>
      </dgm:t>
    </dgm:pt>
    <dgm:pt modelId="{8DC0CFC4-F465-4CD6-A57F-BD0409027D50}" type="sibTrans" cxnId="{9078A2D8-9CD0-439A-B424-BBAE12954366}">
      <dgm:prSet/>
      <dgm:spPr/>
      <dgm:t>
        <a:bodyPr/>
        <a:lstStyle/>
        <a:p>
          <a:endParaRPr lang="en-GB"/>
        </a:p>
      </dgm:t>
    </dgm:pt>
    <dgm:pt modelId="{A775C88E-5408-4430-858A-3259C8AF9DD1}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Director of Finance and Investment</a:t>
          </a:r>
        </a:p>
        <a:p>
          <a:endParaRPr lang="en-GB" dirty="0">
            <a:solidFill>
              <a:schemeClr val="tx1"/>
            </a:solidFill>
          </a:endParaRPr>
        </a:p>
      </dgm:t>
    </dgm:pt>
    <dgm:pt modelId="{10EF9BB7-AB2F-492B-8C40-F4455AC61819}" type="parTrans" cxnId="{050388EB-CBF7-4633-96E9-BE28E0DA034D}">
      <dgm:prSet/>
      <dgm:spPr/>
      <dgm:t>
        <a:bodyPr/>
        <a:lstStyle/>
        <a:p>
          <a:endParaRPr lang="en-GB"/>
        </a:p>
      </dgm:t>
    </dgm:pt>
    <dgm:pt modelId="{0F953A6A-3A04-4F0D-8ECE-70A51AFF7A09}" type="sibTrans" cxnId="{050388EB-CBF7-4633-96E9-BE28E0DA034D}">
      <dgm:prSet/>
      <dgm:spPr/>
      <dgm:t>
        <a:bodyPr/>
        <a:lstStyle/>
        <a:p>
          <a:endParaRPr lang="en-GB"/>
        </a:p>
      </dgm:t>
    </dgm:pt>
    <dgm:pt modelId="{F7835703-F72D-46F0-8C76-C57F890BF85D}" type="pres">
      <dgm:prSet presAssocID="{98AE48B6-11B2-4CBF-922F-44602DC096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C82B46A-978F-412A-8568-FA69137FB3BE}" type="pres">
      <dgm:prSet presAssocID="{2C6EBDF8-1276-4513-BAC4-9414FC31951B}" presName="hierRoot1" presStyleCnt="0">
        <dgm:presLayoutVars>
          <dgm:hierBranch val="init"/>
        </dgm:presLayoutVars>
      </dgm:prSet>
      <dgm:spPr/>
    </dgm:pt>
    <dgm:pt modelId="{896895FB-A368-4448-83C9-BDF1C75936FC}" type="pres">
      <dgm:prSet presAssocID="{2C6EBDF8-1276-4513-BAC4-9414FC31951B}" presName="rootComposite1" presStyleCnt="0"/>
      <dgm:spPr/>
    </dgm:pt>
    <dgm:pt modelId="{B7FAA834-C5AB-4CCD-950D-FA701E0AE505}" type="pres">
      <dgm:prSet presAssocID="{2C6EBDF8-1276-4513-BAC4-9414FC31951B}" presName="rootText1" presStyleLbl="node0" presStyleIdx="0" presStyleCnt="1">
        <dgm:presLayoutVars>
          <dgm:chPref val="3"/>
        </dgm:presLayoutVars>
      </dgm:prSet>
      <dgm:spPr/>
    </dgm:pt>
    <dgm:pt modelId="{A66CB377-422B-44F5-B022-9CD4BD734DD7}" type="pres">
      <dgm:prSet presAssocID="{2C6EBDF8-1276-4513-BAC4-9414FC31951B}" presName="rootConnector1" presStyleLbl="node1" presStyleIdx="0" presStyleCnt="0"/>
      <dgm:spPr/>
    </dgm:pt>
    <dgm:pt modelId="{F366009B-0BFF-49AA-BDC8-6B0A7CD2B3F4}" type="pres">
      <dgm:prSet presAssocID="{2C6EBDF8-1276-4513-BAC4-9414FC31951B}" presName="hierChild2" presStyleCnt="0"/>
      <dgm:spPr/>
    </dgm:pt>
    <dgm:pt modelId="{19794444-7CB8-41DA-950E-180CB35AB0F8}" type="pres">
      <dgm:prSet presAssocID="{CBACEB9B-3CA0-4F3D-BF1D-7BB9C0ADA971}" presName="Name37" presStyleLbl="parChTrans1D2" presStyleIdx="0" presStyleCnt="5"/>
      <dgm:spPr/>
    </dgm:pt>
    <dgm:pt modelId="{7CFAC96A-6832-490B-98CF-63AF53F63B6D}" type="pres">
      <dgm:prSet presAssocID="{1CDA217E-05F4-4F40-8E4D-BB8509A4C254}" presName="hierRoot2" presStyleCnt="0">
        <dgm:presLayoutVars>
          <dgm:hierBranch val="init"/>
        </dgm:presLayoutVars>
      </dgm:prSet>
      <dgm:spPr/>
    </dgm:pt>
    <dgm:pt modelId="{4B606296-0153-4B10-ACE6-88B1116D6276}" type="pres">
      <dgm:prSet presAssocID="{1CDA217E-05F4-4F40-8E4D-BB8509A4C254}" presName="rootComposite" presStyleCnt="0"/>
      <dgm:spPr/>
    </dgm:pt>
    <dgm:pt modelId="{096CF839-F809-4480-B457-781AC535029E}" type="pres">
      <dgm:prSet presAssocID="{1CDA217E-05F4-4F40-8E4D-BB8509A4C254}" presName="rootText" presStyleLbl="node2" presStyleIdx="0" presStyleCnt="5">
        <dgm:presLayoutVars>
          <dgm:chPref val="3"/>
        </dgm:presLayoutVars>
      </dgm:prSet>
      <dgm:spPr/>
    </dgm:pt>
    <dgm:pt modelId="{6E0B2129-8CA3-4254-BA14-AB64DC4B7D01}" type="pres">
      <dgm:prSet presAssocID="{1CDA217E-05F4-4F40-8E4D-BB8509A4C254}" presName="rootConnector" presStyleLbl="node2" presStyleIdx="0" presStyleCnt="5"/>
      <dgm:spPr/>
    </dgm:pt>
    <dgm:pt modelId="{D906A19B-2F7C-4610-AFEF-A084E91EEDDA}" type="pres">
      <dgm:prSet presAssocID="{1CDA217E-05F4-4F40-8E4D-BB8509A4C254}" presName="hierChild4" presStyleCnt="0"/>
      <dgm:spPr/>
    </dgm:pt>
    <dgm:pt modelId="{FA68CB18-9B51-4AB0-B4EE-74BE45057E31}" type="pres">
      <dgm:prSet presAssocID="{1CDA217E-05F4-4F40-8E4D-BB8509A4C254}" presName="hierChild5" presStyleCnt="0"/>
      <dgm:spPr/>
    </dgm:pt>
    <dgm:pt modelId="{1A564CF9-BA59-4BEF-98BA-B19D895229F0}" type="pres">
      <dgm:prSet presAssocID="{5E485971-3251-4C2D-B5AA-43B058D3D8E6}" presName="Name37" presStyleLbl="parChTrans1D2" presStyleIdx="1" presStyleCnt="5"/>
      <dgm:spPr/>
    </dgm:pt>
    <dgm:pt modelId="{E21EBF40-104A-45C2-9E73-1B21436451A4}" type="pres">
      <dgm:prSet presAssocID="{F620D23E-841F-4B71-AEF5-6C4F0D139BDD}" presName="hierRoot2" presStyleCnt="0">
        <dgm:presLayoutVars>
          <dgm:hierBranch val="init"/>
        </dgm:presLayoutVars>
      </dgm:prSet>
      <dgm:spPr/>
    </dgm:pt>
    <dgm:pt modelId="{C2754E1A-CAC2-45C9-85F8-3C7EEF8F9742}" type="pres">
      <dgm:prSet presAssocID="{F620D23E-841F-4B71-AEF5-6C4F0D139BDD}" presName="rootComposite" presStyleCnt="0"/>
      <dgm:spPr/>
    </dgm:pt>
    <dgm:pt modelId="{BE4B56B8-81A8-4047-B9E3-D90779ABF29E}" type="pres">
      <dgm:prSet presAssocID="{F620D23E-841F-4B71-AEF5-6C4F0D139BDD}" presName="rootText" presStyleLbl="node2" presStyleIdx="1" presStyleCnt="5">
        <dgm:presLayoutVars>
          <dgm:chPref val="3"/>
        </dgm:presLayoutVars>
      </dgm:prSet>
      <dgm:spPr/>
    </dgm:pt>
    <dgm:pt modelId="{48C179F0-F696-4E1E-9913-EEFFFEE7EDC1}" type="pres">
      <dgm:prSet presAssocID="{F620D23E-841F-4B71-AEF5-6C4F0D139BDD}" presName="rootConnector" presStyleLbl="node2" presStyleIdx="1" presStyleCnt="5"/>
      <dgm:spPr/>
    </dgm:pt>
    <dgm:pt modelId="{865EF728-8340-4433-AD11-A28A2D0015DF}" type="pres">
      <dgm:prSet presAssocID="{F620D23E-841F-4B71-AEF5-6C4F0D139BDD}" presName="hierChild4" presStyleCnt="0"/>
      <dgm:spPr/>
    </dgm:pt>
    <dgm:pt modelId="{5B5D85FA-9A4B-4C4D-8BE6-196B4F1FA1FC}" type="pres">
      <dgm:prSet presAssocID="{F620D23E-841F-4B71-AEF5-6C4F0D139BDD}" presName="hierChild5" presStyleCnt="0"/>
      <dgm:spPr/>
    </dgm:pt>
    <dgm:pt modelId="{5B58C61F-A4C4-4CBD-AA2E-7EC245709C9B}" type="pres">
      <dgm:prSet presAssocID="{4DC1B811-99F7-4147-8576-10B523E9609D}" presName="Name37" presStyleLbl="parChTrans1D2" presStyleIdx="2" presStyleCnt="5"/>
      <dgm:spPr/>
    </dgm:pt>
    <dgm:pt modelId="{7FC866AE-069B-4707-A0E3-ED18DAA9F118}" type="pres">
      <dgm:prSet presAssocID="{6024958B-10FA-493E-926A-01C52CDE4032}" presName="hierRoot2" presStyleCnt="0">
        <dgm:presLayoutVars>
          <dgm:hierBranch val="init"/>
        </dgm:presLayoutVars>
      </dgm:prSet>
      <dgm:spPr/>
    </dgm:pt>
    <dgm:pt modelId="{A4E34E31-96D5-41EF-A89D-1AD9A722C3C1}" type="pres">
      <dgm:prSet presAssocID="{6024958B-10FA-493E-926A-01C52CDE4032}" presName="rootComposite" presStyleCnt="0"/>
      <dgm:spPr/>
    </dgm:pt>
    <dgm:pt modelId="{A0BF8794-A447-417F-9559-6A92B0791F1A}" type="pres">
      <dgm:prSet presAssocID="{6024958B-10FA-493E-926A-01C52CDE4032}" presName="rootText" presStyleLbl="node2" presStyleIdx="2" presStyleCnt="5">
        <dgm:presLayoutVars>
          <dgm:chPref val="3"/>
        </dgm:presLayoutVars>
      </dgm:prSet>
      <dgm:spPr/>
    </dgm:pt>
    <dgm:pt modelId="{F61AA3D7-9856-456D-B43B-421B88E6B136}" type="pres">
      <dgm:prSet presAssocID="{6024958B-10FA-493E-926A-01C52CDE4032}" presName="rootConnector" presStyleLbl="node2" presStyleIdx="2" presStyleCnt="5"/>
      <dgm:spPr/>
    </dgm:pt>
    <dgm:pt modelId="{A2395679-D240-4E34-9FAB-B091F73297C5}" type="pres">
      <dgm:prSet presAssocID="{6024958B-10FA-493E-926A-01C52CDE4032}" presName="hierChild4" presStyleCnt="0"/>
      <dgm:spPr/>
    </dgm:pt>
    <dgm:pt modelId="{59CA2743-4156-4CCC-A9CA-74BB4EAAAE49}" type="pres">
      <dgm:prSet presAssocID="{6024958B-10FA-493E-926A-01C52CDE4032}" presName="hierChild5" presStyleCnt="0"/>
      <dgm:spPr/>
    </dgm:pt>
    <dgm:pt modelId="{A65BEB9D-A6E0-4C7E-AAA5-C6A822E71903}" type="pres">
      <dgm:prSet presAssocID="{105C02B8-D5D1-4852-9C41-15F7FB0064C1}" presName="Name37" presStyleLbl="parChTrans1D2" presStyleIdx="3" presStyleCnt="5"/>
      <dgm:spPr/>
    </dgm:pt>
    <dgm:pt modelId="{830A01AC-937C-4C11-B068-B28A6866AE2D}" type="pres">
      <dgm:prSet presAssocID="{384B7E8C-94F0-46C3-A493-2F774D12D9E5}" presName="hierRoot2" presStyleCnt="0">
        <dgm:presLayoutVars>
          <dgm:hierBranch val="init"/>
        </dgm:presLayoutVars>
      </dgm:prSet>
      <dgm:spPr/>
    </dgm:pt>
    <dgm:pt modelId="{945AA19F-0E37-439E-A1F4-28D43891DD36}" type="pres">
      <dgm:prSet presAssocID="{384B7E8C-94F0-46C3-A493-2F774D12D9E5}" presName="rootComposite" presStyleCnt="0"/>
      <dgm:spPr/>
    </dgm:pt>
    <dgm:pt modelId="{9582F601-D7F0-4C6F-B606-F9A96FC64752}" type="pres">
      <dgm:prSet presAssocID="{384B7E8C-94F0-46C3-A493-2F774D12D9E5}" presName="rootText" presStyleLbl="node2" presStyleIdx="3" presStyleCnt="5">
        <dgm:presLayoutVars>
          <dgm:chPref val="3"/>
        </dgm:presLayoutVars>
      </dgm:prSet>
      <dgm:spPr/>
    </dgm:pt>
    <dgm:pt modelId="{E277FCB8-9A36-4F1E-A930-8B12CE0BA22C}" type="pres">
      <dgm:prSet presAssocID="{384B7E8C-94F0-46C3-A493-2F774D12D9E5}" presName="rootConnector" presStyleLbl="node2" presStyleIdx="3" presStyleCnt="5"/>
      <dgm:spPr/>
    </dgm:pt>
    <dgm:pt modelId="{29561691-0175-4FDE-B593-E6A52DD37E95}" type="pres">
      <dgm:prSet presAssocID="{384B7E8C-94F0-46C3-A493-2F774D12D9E5}" presName="hierChild4" presStyleCnt="0"/>
      <dgm:spPr/>
    </dgm:pt>
    <dgm:pt modelId="{3A61D566-C116-4725-BCC4-385F0A922D1C}" type="pres">
      <dgm:prSet presAssocID="{384B7E8C-94F0-46C3-A493-2F774D12D9E5}" presName="hierChild5" presStyleCnt="0"/>
      <dgm:spPr/>
    </dgm:pt>
    <dgm:pt modelId="{F61CED61-8961-4997-A816-A7DD5D95DD7C}" type="pres">
      <dgm:prSet presAssocID="{10EF9BB7-AB2F-492B-8C40-F4455AC61819}" presName="Name37" presStyleLbl="parChTrans1D2" presStyleIdx="4" presStyleCnt="5"/>
      <dgm:spPr/>
    </dgm:pt>
    <dgm:pt modelId="{642F5382-ABCB-48F8-A5EE-F756C3E9A13F}" type="pres">
      <dgm:prSet presAssocID="{A775C88E-5408-4430-858A-3259C8AF9DD1}" presName="hierRoot2" presStyleCnt="0">
        <dgm:presLayoutVars>
          <dgm:hierBranch val="init"/>
        </dgm:presLayoutVars>
      </dgm:prSet>
      <dgm:spPr/>
    </dgm:pt>
    <dgm:pt modelId="{473CA551-B6B8-43BE-88B8-55664C9BA0B8}" type="pres">
      <dgm:prSet presAssocID="{A775C88E-5408-4430-858A-3259C8AF9DD1}" presName="rootComposite" presStyleCnt="0"/>
      <dgm:spPr/>
    </dgm:pt>
    <dgm:pt modelId="{3A60B2A5-9DCA-4DC3-8FAE-EFD4F4FD872A}" type="pres">
      <dgm:prSet presAssocID="{A775C88E-5408-4430-858A-3259C8AF9DD1}" presName="rootText" presStyleLbl="node2" presStyleIdx="4" presStyleCnt="5">
        <dgm:presLayoutVars>
          <dgm:chPref val="3"/>
        </dgm:presLayoutVars>
      </dgm:prSet>
      <dgm:spPr/>
    </dgm:pt>
    <dgm:pt modelId="{7AB6E169-BC05-4C20-8F4D-B93791656A9E}" type="pres">
      <dgm:prSet presAssocID="{A775C88E-5408-4430-858A-3259C8AF9DD1}" presName="rootConnector" presStyleLbl="node2" presStyleIdx="4" presStyleCnt="5"/>
      <dgm:spPr/>
    </dgm:pt>
    <dgm:pt modelId="{1260364C-91D6-4EA6-8D53-C8F16462C969}" type="pres">
      <dgm:prSet presAssocID="{A775C88E-5408-4430-858A-3259C8AF9DD1}" presName="hierChild4" presStyleCnt="0"/>
      <dgm:spPr/>
    </dgm:pt>
    <dgm:pt modelId="{E4A1B939-43BC-4BF0-BB41-1886D67E3298}" type="pres">
      <dgm:prSet presAssocID="{A775C88E-5408-4430-858A-3259C8AF9DD1}" presName="hierChild5" presStyleCnt="0"/>
      <dgm:spPr/>
    </dgm:pt>
    <dgm:pt modelId="{F2810A07-67D8-4109-B0B9-5B1C2EA74877}" type="pres">
      <dgm:prSet presAssocID="{2C6EBDF8-1276-4513-BAC4-9414FC31951B}" presName="hierChild3" presStyleCnt="0"/>
      <dgm:spPr/>
    </dgm:pt>
  </dgm:ptLst>
  <dgm:cxnLst>
    <dgm:cxn modelId="{897B4716-C204-4B4E-8E46-2CD769438BD9}" type="presOf" srcId="{A775C88E-5408-4430-858A-3259C8AF9DD1}" destId="{7AB6E169-BC05-4C20-8F4D-B93791656A9E}" srcOrd="1" destOrd="0" presId="urn:microsoft.com/office/officeart/2005/8/layout/orgChart1"/>
    <dgm:cxn modelId="{22163639-55C3-4C0A-90BD-70FE0653CC5F}" type="presOf" srcId="{CBACEB9B-3CA0-4F3D-BF1D-7BB9C0ADA971}" destId="{19794444-7CB8-41DA-950E-180CB35AB0F8}" srcOrd="0" destOrd="0" presId="urn:microsoft.com/office/officeart/2005/8/layout/orgChart1"/>
    <dgm:cxn modelId="{261F7B40-A9A6-4597-9AA8-B8EFFE4837C4}" type="presOf" srcId="{6024958B-10FA-493E-926A-01C52CDE4032}" destId="{F61AA3D7-9856-456D-B43B-421B88E6B136}" srcOrd="1" destOrd="0" presId="urn:microsoft.com/office/officeart/2005/8/layout/orgChart1"/>
    <dgm:cxn modelId="{C0385A48-0F04-4AA9-AA1F-90F79CB418BE}" type="presOf" srcId="{F620D23E-841F-4B71-AEF5-6C4F0D139BDD}" destId="{BE4B56B8-81A8-4047-B9E3-D90779ABF29E}" srcOrd="0" destOrd="0" presId="urn:microsoft.com/office/officeart/2005/8/layout/orgChart1"/>
    <dgm:cxn modelId="{7D2E1D49-2F04-42C7-842F-ACD33807F995}" type="presOf" srcId="{1CDA217E-05F4-4F40-8E4D-BB8509A4C254}" destId="{096CF839-F809-4480-B457-781AC535029E}" srcOrd="0" destOrd="0" presId="urn:microsoft.com/office/officeart/2005/8/layout/orgChart1"/>
    <dgm:cxn modelId="{8D9DE64A-E317-424E-A17C-0EFC6C6DB41D}" type="presOf" srcId="{10EF9BB7-AB2F-492B-8C40-F4455AC61819}" destId="{F61CED61-8961-4997-A816-A7DD5D95DD7C}" srcOrd="0" destOrd="0" presId="urn:microsoft.com/office/officeart/2005/8/layout/orgChart1"/>
    <dgm:cxn modelId="{04449E76-DD6E-41B8-A7E7-B08ABF801D01}" type="presOf" srcId="{A775C88E-5408-4430-858A-3259C8AF9DD1}" destId="{3A60B2A5-9DCA-4DC3-8FAE-EFD4F4FD872A}" srcOrd="0" destOrd="0" presId="urn:microsoft.com/office/officeart/2005/8/layout/orgChart1"/>
    <dgm:cxn modelId="{78E84B79-12AC-437E-A887-2015525C670E}" type="presOf" srcId="{F620D23E-841F-4B71-AEF5-6C4F0D139BDD}" destId="{48C179F0-F696-4E1E-9913-EEFFFEE7EDC1}" srcOrd="1" destOrd="0" presId="urn:microsoft.com/office/officeart/2005/8/layout/orgChart1"/>
    <dgm:cxn modelId="{292E5F5A-B277-4993-BCE9-9D5A5CFD3782}" type="presOf" srcId="{4DC1B811-99F7-4147-8576-10B523E9609D}" destId="{5B58C61F-A4C4-4CBD-AA2E-7EC245709C9B}" srcOrd="0" destOrd="0" presId="urn:microsoft.com/office/officeart/2005/8/layout/orgChart1"/>
    <dgm:cxn modelId="{915BF47B-6D74-419E-B627-763818C4F591}" srcId="{2C6EBDF8-1276-4513-BAC4-9414FC31951B}" destId="{F620D23E-841F-4B71-AEF5-6C4F0D139BDD}" srcOrd="1" destOrd="0" parTransId="{5E485971-3251-4C2D-B5AA-43B058D3D8E6}" sibTransId="{D2CD19AC-284D-441A-9B2D-4B076E624085}"/>
    <dgm:cxn modelId="{96C88999-66D9-47BA-A63C-82353A4D911E}" type="presOf" srcId="{105C02B8-D5D1-4852-9C41-15F7FB0064C1}" destId="{A65BEB9D-A6E0-4C7E-AAA5-C6A822E71903}" srcOrd="0" destOrd="0" presId="urn:microsoft.com/office/officeart/2005/8/layout/orgChart1"/>
    <dgm:cxn modelId="{2366C19E-BA30-4215-AF85-CDF911E39FE5}" type="presOf" srcId="{6024958B-10FA-493E-926A-01C52CDE4032}" destId="{A0BF8794-A447-417F-9559-6A92B0791F1A}" srcOrd="0" destOrd="0" presId="urn:microsoft.com/office/officeart/2005/8/layout/orgChart1"/>
    <dgm:cxn modelId="{CE6596A3-245E-4CA1-8204-86DA49C2558B}" type="presOf" srcId="{2C6EBDF8-1276-4513-BAC4-9414FC31951B}" destId="{B7FAA834-C5AB-4CCD-950D-FA701E0AE505}" srcOrd="0" destOrd="0" presId="urn:microsoft.com/office/officeart/2005/8/layout/orgChart1"/>
    <dgm:cxn modelId="{45259CAC-AC80-452A-9C48-C1AC58EA50FA}" type="presOf" srcId="{98AE48B6-11B2-4CBF-922F-44602DC09605}" destId="{F7835703-F72D-46F0-8C76-C57F890BF85D}" srcOrd="0" destOrd="0" presId="urn:microsoft.com/office/officeart/2005/8/layout/orgChart1"/>
    <dgm:cxn modelId="{AE6425B7-6ED6-4E3F-BB47-2CCB61A12A20}" type="presOf" srcId="{5E485971-3251-4C2D-B5AA-43B058D3D8E6}" destId="{1A564CF9-BA59-4BEF-98BA-B19D895229F0}" srcOrd="0" destOrd="0" presId="urn:microsoft.com/office/officeart/2005/8/layout/orgChart1"/>
    <dgm:cxn modelId="{1AE0B0BB-623D-40C0-AF96-A68B3E02E785}" srcId="{2C6EBDF8-1276-4513-BAC4-9414FC31951B}" destId="{1CDA217E-05F4-4F40-8E4D-BB8509A4C254}" srcOrd="0" destOrd="0" parTransId="{CBACEB9B-3CA0-4F3D-BF1D-7BB9C0ADA971}" sibTransId="{90024E83-C828-4FB8-A306-AC53CE550AD0}"/>
    <dgm:cxn modelId="{DAD1E2BB-4202-46E1-980D-AF3B67B5306C}" type="presOf" srcId="{384B7E8C-94F0-46C3-A493-2F774D12D9E5}" destId="{9582F601-D7F0-4C6F-B606-F9A96FC64752}" srcOrd="0" destOrd="0" presId="urn:microsoft.com/office/officeart/2005/8/layout/orgChart1"/>
    <dgm:cxn modelId="{BD6B0CC1-6919-4DFC-B710-40899AB0EE34}" srcId="{98AE48B6-11B2-4CBF-922F-44602DC09605}" destId="{2C6EBDF8-1276-4513-BAC4-9414FC31951B}" srcOrd="0" destOrd="0" parTransId="{EBB7E815-9822-4AC6-99E3-32422703E443}" sibTransId="{BCDF9D7B-A14C-4534-9C8C-07F2B46478E0}"/>
    <dgm:cxn modelId="{3E0369C1-B488-4421-8495-DD78258FDA97}" srcId="{2C6EBDF8-1276-4513-BAC4-9414FC31951B}" destId="{6024958B-10FA-493E-926A-01C52CDE4032}" srcOrd="2" destOrd="0" parTransId="{4DC1B811-99F7-4147-8576-10B523E9609D}" sibTransId="{5A726075-2491-4B63-BC43-A3851CBFEAD5}"/>
    <dgm:cxn modelId="{694675D5-BFC3-4963-A00D-C759C9EA4F48}" type="presOf" srcId="{384B7E8C-94F0-46C3-A493-2F774D12D9E5}" destId="{E277FCB8-9A36-4F1E-A930-8B12CE0BA22C}" srcOrd="1" destOrd="0" presId="urn:microsoft.com/office/officeart/2005/8/layout/orgChart1"/>
    <dgm:cxn modelId="{9078A2D8-9CD0-439A-B424-BBAE12954366}" srcId="{2C6EBDF8-1276-4513-BAC4-9414FC31951B}" destId="{384B7E8C-94F0-46C3-A493-2F774D12D9E5}" srcOrd="3" destOrd="0" parTransId="{105C02B8-D5D1-4852-9C41-15F7FB0064C1}" sibTransId="{8DC0CFC4-F465-4CD6-A57F-BD0409027D50}"/>
    <dgm:cxn modelId="{050388EB-CBF7-4633-96E9-BE28E0DA034D}" srcId="{2C6EBDF8-1276-4513-BAC4-9414FC31951B}" destId="{A775C88E-5408-4430-858A-3259C8AF9DD1}" srcOrd="4" destOrd="0" parTransId="{10EF9BB7-AB2F-492B-8C40-F4455AC61819}" sibTransId="{0F953A6A-3A04-4F0D-8ECE-70A51AFF7A09}"/>
    <dgm:cxn modelId="{79222BF6-1E7B-4B6B-B916-3BCA7CD43BAB}" type="presOf" srcId="{1CDA217E-05F4-4F40-8E4D-BB8509A4C254}" destId="{6E0B2129-8CA3-4254-BA14-AB64DC4B7D01}" srcOrd="1" destOrd="0" presId="urn:microsoft.com/office/officeart/2005/8/layout/orgChart1"/>
    <dgm:cxn modelId="{271C0EFD-9EC5-4D43-ABF5-DA9E67008561}" type="presOf" srcId="{2C6EBDF8-1276-4513-BAC4-9414FC31951B}" destId="{A66CB377-422B-44F5-B022-9CD4BD734DD7}" srcOrd="1" destOrd="0" presId="urn:microsoft.com/office/officeart/2005/8/layout/orgChart1"/>
    <dgm:cxn modelId="{3A06B826-F4A2-4908-822F-05BB1696E0AF}" type="presParOf" srcId="{F7835703-F72D-46F0-8C76-C57F890BF85D}" destId="{1C82B46A-978F-412A-8568-FA69137FB3BE}" srcOrd="0" destOrd="0" presId="urn:microsoft.com/office/officeart/2005/8/layout/orgChart1"/>
    <dgm:cxn modelId="{20B89FAB-7A81-446B-84F9-C488BB8E01DB}" type="presParOf" srcId="{1C82B46A-978F-412A-8568-FA69137FB3BE}" destId="{896895FB-A368-4448-83C9-BDF1C75936FC}" srcOrd="0" destOrd="0" presId="urn:microsoft.com/office/officeart/2005/8/layout/orgChart1"/>
    <dgm:cxn modelId="{8274CEC8-5D09-4E1C-ADC4-C0D235F83A02}" type="presParOf" srcId="{896895FB-A368-4448-83C9-BDF1C75936FC}" destId="{B7FAA834-C5AB-4CCD-950D-FA701E0AE505}" srcOrd="0" destOrd="0" presId="urn:microsoft.com/office/officeart/2005/8/layout/orgChart1"/>
    <dgm:cxn modelId="{094055B6-08E0-4365-B4B4-F6DF04E09CB7}" type="presParOf" srcId="{896895FB-A368-4448-83C9-BDF1C75936FC}" destId="{A66CB377-422B-44F5-B022-9CD4BD734DD7}" srcOrd="1" destOrd="0" presId="urn:microsoft.com/office/officeart/2005/8/layout/orgChart1"/>
    <dgm:cxn modelId="{417DC7E2-80EC-4D51-B148-71D5815434B6}" type="presParOf" srcId="{1C82B46A-978F-412A-8568-FA69137FB3BE}" destId="{F366009B-0BFF-49AA-BDC8-6B0A7CD2B3F4}" srcOrd="1" destOrd="0" presId="urn:microsoft.com/office/officeart/2005/8/layout/orgChart1"/>
    <dgm:cxn modelId="{078411DC-D705-4C65-8D46-CD4B4503459A}" type="presParOf" srcId="{F366009B-0BFF-49AA-BDC8-6B0A7CD2B3F4}" destId="{19794444-7CB8-41DA-950E-180CB35AB0F8}" srcOrd="0" destOrd="0" presId="urn:microsoft.com/office/officeart/2005/8/layout/orgChart1"/>
    <dgm:cxn modelId="{98B4910A-19AC-4F1C-A2B6-0BC4E3BDE8C4}" type="presParOf" srcId="{F366009B-0BFF-49AA-BDC8-6B0A7CD2B3F4}" destId="{7CFAC96A-6832-490B-98CF-63AF53F63B6D}" srcOrd="1" destOrd="0" presId="urn:microsoft.com/office/officeart/2005/8/layout/orgChart1"/>
    <dgm:cxn modelId="{6B453D4D-010C-4AB4-90E1-CAC198A2E9E2}" type="presParOf" srcId="{7CFAC96A-6832-490B-98CF-63AF53F63B6D}" destId="{4B606296-0153-4B10-ACE6-88B1116D6276}" srcOrd="0" destOrd="0" presId="urn:microsoft.com/office/officeart/2005/8/layout/orgChart1"/>
    <dgm:cxn modelId="{7E42F2CA-C72F-47DE-BAAE-CF4B728ECF5F}" type="presParOf" srcId="{4B606296-0153-4B10-ACE6-88B1116D6276}" destId="{096CF839-F809-4480-B457-781AC535029E}" srcOrd="0" destOrd="0" presId="urn:microsoft.com/office/officeart/2005/8/layout/orgChart1"/>
    <dgm:cxn modelId="{451A9809-57B6-464D-B4FB-006E685DF961}" type="presParOf" srcId="{4B606296-0153-4B10-ACE6-88B1116D6276}" destId="{6E0B2129-8CA3-4254-BA14-AB64DC4B7D01}" srcOrd="1" destOrd="0" presId="urn:microsoft.com/office/officeart/2005/8/layout/orgChart1"/>
    <dgm:cxn modelId="{2A3D5463-C814-4631-879A-187F02A87871}" type="presParOf" srcId="{7CFAC96A-6832-490B-98CF-63AF53F63B6D}" destId="{D906A19B-2F7C-4610-AFEF-A084E91EEDDA}" srcOrd="1" destOrd="0" presId="urn:microsoft.com/office/officeart/2005/8/layout/orgChart1"/>
    <dgm:cxn modelId="{31A314D3-E1D3-4BF1-AE7C-66A4F597CB42}" type="presParOf" srcId="{7CFAC96A-6832-490B-98CF-63AF53F63B6D}" destId="{FA68CB18-9B51-4AB0-B4EE-74BE45057E31}" srcOrd="2" destOrd="0" presId="urn:microsoft.com/office/officeart/2005/8/layout/orgChart1"/>
    <dgm:cxn modelId="{B4399C85-C235-4B06-888B-DCE830DC458B}" type="presParOf" srcId="{F366009B-0BFF-49AA-BDC8-6B0A7CD2B3F4}" destId="{1A564CF9-BA59-4BEF-98BA-B19D895229F0}" srcOrd="2" destOrd="0" presId="urn:microsoft.com/office/officeart/2005/8/layout/orgChart1"/>
    <dgm:cxn modelId="{E2663BA1-82AF-47D7-AA7C-44F5C8A74D3D}" type="presParOf" srcId="{F366009B-0BFF-49AA-BDC8-6B0A7CD2B3F4}" destId="{E21EBF40-104A-45C2-9E73-1B21436451A4}" srcOrd="3" destOrd="0" presId="urn:microsoft.com/office/officeart/2005/8/layout/orgChart1"/>
    <dgm:cxn modelId="{1BE0AC28-2BFE-4813-92B5-DA7C18B9BB37}" type="presParOf" srcId="{E21EBF40-104A-45C2-9E73-1B21436451A4}" destId="{C2754E1A-CAC2-45C9-85F8-3C7EEF8F9742}" srcOrd="0" destOrd="0" presId="urn:microsoft.com/office/officeart/2005/8/layout/orgChart1"/>
    <dgm:cxn modelId="{FF913E6D-451E-4A19-BE3C-E512B9D423B3}" type="presParOf" srcId="{C2754E1A-CAC2-45C9-85F8-3C7EEF8F9742}" destId="{BE4B56B8-81A8-4047-B9E3-D90779ABF29E}" srcOrd="0" destOrd="0" presId="urn:microsoft.com/office/officeart/2005/8/layout/orgChart1"/>
    <dgm:cxn modelId="{0A0E7F63-6929-4F47-BE11-B738F2B12860}" type="presParOf" srcId="{C2754E1A-CAC2-45C9-85F8-3C7EEF8F9742}" destId="{48C179F0-F696-4E1E-9913-EEFFFEE7EDC1}" srcOrd="1" destOrd="0" presId="urn:microsoft.com/office/officeart/2005/8/layout/orgChart1"/>
    <dgm:cxn modelId="{9C65BBAA-7BC6-419F-A46B-752BAE2B4A07}" type="presParOf" srcId="{E21EBF40-104A-45C2-9E73-1B21436451A4}" destId="{865EF728-8340-4433-AD11-A28A2D0015DF}" srcOrd="1" destOrd="0" presId="urn:microsoft.com/office/officeart/2005/8/layout/orgChart1"/>
    <dgm:cxn modelId="{91C733E3-D6E1-4C06-BA45-B8C58A848F3A}" type="presParOf" srcId="{E21EBF40-104A-45C2-9E73-1B21436451A4}" destId="{5B5D85FA-9A4B-4C4D-8BE6-196B4F1FA1FC}" srcOrd="2" destOrd="0" presId="urn:microsoft.com/office/officeart/2005/8/layout/orgChart1"/>
    <dgm:cxn modelId="{D458DD0B-58BD-414F-8EF8-FDE3C6AD5780}" type="presParOf" srcId="{F366009B-0BFF-49AA-BDC8-6B0A7CD2B3F4}" destId="{5B58C61F-A4C4-4CBD-AA2E-7EC245709C9B}" srcOrd="4" destOrd="0" presId="urn:microsoft.com/office/officeart/2005/8/layout/orgChart1"/>
    <dgm:cxn modelId="{B19AD1A3-9F4A-44FA-A417-726DCE1F95C8}" type="presParOf" srcId="{F366009B-0BFF-49AA-BDC8-6B0A7CD2B3F4}" destId="{7FC866AE-069B-4707-A0E3-ED18DAA9F118}" srcOrd="5" destOrd="0" presId="urn:microsoft.com/office/officeart/2005/8/layout/orgChart1"/>
    <dgm:cxn modelId="{DDF9F395-8239-4B5B-8A8E-4C3FFE8DF37B}" type="presParOf" srcId="{7FC866AE-069B-4707-A0E3-ED18DAA9F118}" destId="{A4E34E31-96D5-41EF-A89D-1AD9A722C3C1}" srcOrd="0" destOrd="0" presId="urn:microsoft.com/office/officeart/2005/8/layout/orgChart1"/>
    <dgm:cxn modelId="{18D8A4CA-BA34-4656-BC50-3690C31E6FD9}" type="presParOf" srcId="{A4E34E31-96D5-41EF-A89D-1AD9A722C3C1}" destId="{A0BF8794-A447-417F-9559-6A92B0791F1A}" srcOrd="0" destOrd="0" presId="urn:microsoft.com/office/officeart/2005/8/layout/orgChart1"/>
    <dgm:cxn modelId="{60865B0E-0707-4560-8BBB-B18DA3238FB6}" type="presParOf" srcId="{A4E34E31-96D5-41EF-A89D-1AD9A722C3C1}" destId="{F61AA3D7-9856-456D-B43B-421B88E6B136}" srcOrd="1" destOrd="0" presId="urn:microsoft.com/office/officeart/2005/8/layout/orgChart1"/>
    <dgm:cxn modelId="{04C25824-36B6-4ABE-A41F-61B752DE75DF}" type="presParOf" srcId="{7FC866AE-069B-4707-A0E3-ED18DAA9F118}" destId="{A2395679-D240-4E34-9FAB-B091F73297C5}" srcOrd="1" destOrd="0" presId="urn:microsoft.com/office/officeart/2005/8/layout/orgChart1"/>
    <dgm:cxn modelId="{79CA0EAD-2F2A-4AA6-A7F6-8C1BC9A6F38E}" type="presParOf" srcId="{7FC866AE-069B-4707-A0E3-ED18DAA9F118}" destId="{59CA2743-4156-4CCC-A9CA-74BB4EAAAE49}" srcOrd="2" destOrd="0" presId="urn:microsoft.com/office/officeart/2005/8/layout/orgChart1"/>
    <dgm:cxn modelId="{3580FBE2-5399-4FA8-95B3-BD3B50C8AE4C}" type="presParOf" srcId="{F366009B-0BFF-49AA-BDC8-6B0A7CD2B3F4}" destId="{A65BEB9D-A6E0-4C7E-AAA5-C6A822E71903}" srcOrd="6" destOrd="0" presId="urn:microsoft.com/office/officeart/2005/8/layout/orgChart1"/>
    <dgm:cxn modelId="{3954EE06-9829-4189-ADF6-2B4F19258BBD}" type="presParOf" srcId="{F366009B-0BFF-49AA-BDC8-6B0A7CD2B3F4}" destId="{830A01AC-937C-4C11-B068-B28A6866AE2D}" srcOrd="7" destOrd="0" presId="urn:microsoft.com/office/officeart/2005/8/layout/orgChart1"/>
    <dgm:cxn modelId="{BB910645-802F-4AE1-A0CB-D51C155A8B4E}" type="presParOf" srcId="{830A01AC-937C-4C11-B068-B28A6866AE2D}" destId="{945AA19F-0E37-439E-A1F4-28D43891DD36}" srcOrd="0" destOrd="0" presId="urn:microsoft.com/office/officeart/2005/8/layout/orgChart1"/>
    <dgm:cxn modelId="{C7105CF1-9BCD-44FE-8B8A-31981A5AA8DA}" type="presParOf" srcId="{945AA19F-0E37-439E-A1F4-28D43891DD36}" destId="{9582F601-D7F0-4C6F-B606-F9A96FC64752}" srcOrd="0" destOrd="0" presId="urn:microsoft.com/office/officeart/2005/8/layout/orgChart1"/>
    <dgm:cxn modelId="{4D4F27F5-D957-4914-9886-A8B002AEA6FF}" type="presParOf" srcId="{945AA19F-0E37-439E-A1F4-28D43891DD36}" destId="{E277FCB8-9A36-4F1E-A930-8B12CE0BA22C}" srcOrd="1" destOrd="0" presId="urn:microsoft.com/office/officeart/2005/8/layout/orgChart1"/>
    <dgm:cxn modelId="{E044CB31-2438-4CB6-B6D2-07BA664110B1}" type="presParOf" srcId="{830A01AC-937C-4C11-B068-B28A6866AE2D}" destId="{29561691-0175-4FDE-B593-E6A52DD37E95}" srcOrd="1" destOrd="0" presId="urn:microsoft.com/office/officeart/2005/8/layout/orgChart1"/>
    <dgm:cxn modelId="{29A077EB-E5AE-40CF-AB8B-2E883944E435}" type="presParOf" srcId="{830A01AC-937C-4C11-B068-B28A6866AE2D}" destId="{3A61D566-C116-4725-BCC4-385F0A922D1C}" srcOrd="2" destOrd="0" presId="urn:microsoft.com/office/officeart/2005/8/layout/orgChart1"/>
    <dgm:cxn modelId="{F05C9973-87E0-4C28-BD51-87D6D62B950D}" type="presParOf" srcId="{F366009B-0BFF-49AA-BDC8-6B0A7CD2B3F4}" destId="{F61CED61-8961-4997-A816-A7DD5D95DD7C}" srcOrd="8" destOrd="0" presId="urn:microsoft.com/office/officeart/2005/8/layout/orgChart1"/>
    <dgm:cxn modelId="{8C04203A-58BD-475B-B88E-1BA7D9F341BA}" type="presParOf" srcId="{F366009B-0BFF-49AA-BDC8-6B0A7CD2B3F4}" destId="{642F5382-ABCB-48F8-A5EE-F756C3E9A13F}" srcOrd="9" destOrd="0" presId="urn:microsoft.com/office/officeart/2005/8/layout/orgChart1"/>
    <dgm:cxn modelId="{A299734C-5C15-427A-A997-B46F4245F7A7}" type="presParOf" srcId="{642F5382-ABCB-48F8-A5EE-F756C3E9A13F}" destId="{473CA551-B6B8-43BE-88B8-55664C9BA0B8}" srcOrd="0" destOrd="0" presId="urn:microsoft.com/office/officeart/2005/8/layout/orgChart1"/>
    <dgm:cxn modelId="{713446B8-B603-4C98-9D36-86046B9906CE}" type="presParOf" srcId="{473CA551-B6B8-43BE-88B8-55664C9BA0B8}" destId="{3A60B2A5-9DCA-4DC3-8FAE-EFD4F4FD872A}" srcOrd="0" destOrd="0" presId="urn:microsoft.com/office/officeart/2005/8/layout/orgChart1"/>
    <dgm:cxn modelId="{7A1F7E3E-58D8-4CC5-9284-D5D25C84F7A5}" type="presParOf" srcId="{473CA551-B6B8-43BE-88B8-55664C9BA0B8}" destId="{7AB6E169-BC05-4C20-8F4D-B93791656A9E}" srcOrd="1" destOrd="0" presId="urn:microsoft.com/office/officeart/2005/8/layout/orgChart1"/>
    <dgm:cxn modelId="{298978D9-5212-449C-B488-E7417BCA7AA9}" type="presParOf" srcId="{642F5382-ABCB-48F8-A5EE-F756C3E9A13F}" destId="{1260364C-91D6-4EA6-8D53-C8F16462C969}" srcOrd="1" destOrd="0" presId="urn:microsoft.com/office/officeart/2005/8/layout/orgChart1"/>
    <dgm:cxn modelId="{6D7DBAE4-D348-439B-A2B6-39792A84230E}" type="presParOf" srcId="{642F5382-ABCB-48F8-A5EE-F756C3E9A13F}" destId="{E4A1B939-43BC-4BF0-BB41-1886D67E3298}" srcOrd="2" destOrd="0" presId="urn:microsoft.com/office/officeart/2005/8/layout/orgChart1"/>
    <dgm:cxn modelId="{7849B225-6A1E-4D34-B389-034D35DECA18}" type="presParOf" srcId="{1C82B46A-978F-412A-8568-FA69137FB3BE}" destId="{F2810A07-67D8-4109-B0B9-5B1C2EA748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D6EDE9-C366-41DB-8778-6452873187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95D5FFF-9065-48E4-A5D8-6B667DE27305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Director of Economic Growth and  Innovation</a:t>
          </a:r>
        </a:p>
      </dgm:t>
    </dgm:pt>
    <dgm:pt modelId="{9F560291-54BD-4095-B619-49D37A11D16E}" type="parTrans" cxnId="{C34E42A4-7BF7-459D-9DB4-A47BB07DD3AF}">
      <dgm:prSet/>
      <dgm:spPr/>
      <dgm:t>
        <a:bodyPr/>
        <a:lstStyle/>
        <a:p>
          <a:pPr algn="ctr"/>
          <a:endParaRPr lang="en-GB" sz="900"/>
        </a:p>
      </dgm:t>
    </dgm:pt>
    <dgm:pt modelId="{000E40BA-7BF4-4E79-8B8F-459D28E58E26}" type="sibTrans" cxnId="{C34E42A4-7BF7-459D-9DB4-A47BB07DD3AF}">
      <dgm:prSet/>
      <dgm:spPr/>
      <dgm:t>
        <a:bodyPr/>
        <a:lstStyle/>
        <a:p>
          <a:pPr algn="ctr"/>
          <a:endParaRPr lang="en-GB" sz="900"/>
        </a:p>
      </dgm:t>
    </dgm:pt>
    <dgm:pt modelId="{EFE5964A-9F05-4297-8A53-EDB0132813D3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Head of Strategy and Innovation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/>
          <a:r>
            <a:rPr lang="en-GB" sz="900" dirty="0">
              <a:solidFill>
                <a:schemeClr val="tx1"/>
              </a:solidFill>
            </a:rPr>
            <a:t> </a:t>
          </a:r>
        </a:p>
      </dgm:t>
    </dgm:pt>
    <dgm:pt modelId="{20C0FC75-B0BB-421A-9A14-5B5623F74D2D}" type="parTrans" cxnId="{EC5BE0BE-A0C0-4B38-8F4D-53392E3845F6}">
      <dgm:prSet/>
      <dgm:spPr/>
      <dgm:t>
        <a:bodyPr/>
        <a:lstStyle/>
        <a:p>
          <a:pPr algn="ctr"/>
          <a:endParaRPr lang="en-GB" sz="900"/>
        </a:p>
      </dgm:t>
    </dgm:pt>
    <dgm:pt modelId="{B3DEEFDE-0D05-46A8-A0C0-304F22EB3585}" type="sibTrans" cxnId="{EC5BE0BE-A0C0-4B38-8F4D-53392E3845F6}">
      <dgm:prSet/>
      <dgm:spPr/>
      <dgm:t>
        <a:bodyPr/>
        <a:lstStyle/>
        <a:p>
          <a:pPr algn="ctr"/>
          <a:endParaRPr lang="en-GB" sz="900"/>
        </a:p>
      </dgm:t>
    </dgm:pt>
    <dgm:pt modelId="{E2024703-A16A-42A1-B532-7CF144E55502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Head of Inward Investment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/>
          <a:r>
            <a:rPr lang="en-GB" sz="900" dirty="0">
              <a:solidFill>
                <a:schemeClr val="tx1"/>
              </a:solidFill>
            </a:rPr>
            <a:t> </a:t>
          </a:r>
        </a:p>
      </dgm:t>
    </dgm:pt>
    <dgm:pt modelId="{5FECB90A-1440-4F0A-AD41-FA2C9A17B420}" type="parTrans" cxnId="{D541F5B9-F623-411E-A7C9-B5F5D4CDEAF8}">
      <dgm:prSet/>
      <dgm:spPr/>
      <dgm:t>
        <a:bodyPr/>
        <a:lstStyle/>
        <a:p>
          <a:pPr algn="ctr"/>
          <a:endParaRPr lang="en-GB" sz="900"/>
        </a:p>
      </dgm:t>
    </dgm:pt>
    <dgm:pt modelId="{E1C2BE09-938D-4632-8804-34ABD08FCBD4}" type="sibTrans" cxnId="{D541F5B9-F623-411E-A7C9-B5F5D4CDEAF8}">
      <dgm:prSet/>
      <dgm:spPr/>
      <dgm:t>
        <a:bodyPr/>
        <a:lstStyle/>
        <a:p>
          <a:pPr algn="ctr"/>
          <a:endParaRPr lang="en-GB" sz="900"/>
        </a:p>
      </dgm:t>
    </dgm:pt>
    <dgm:pt modelId="{A8BF3614-75D5-4B04-A4C6-3490E3B31A54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endParaRPr lang="en-GB" sz="900" b="1" dirty="0">
            <a:solidFill>
              <a:schemeClr val="tx1"/>
            </a:solidFill>
          </a:endParaRPr>
        </a:p>
        <a:p>
          <a:pPr algn="ctr"/>
          <a:r>
            <a:rPr lang="en-GB" sz="900" b="1" dirty="0">
              <a:solidFill>
                <a:schemeClr val="tx1"/>
              </a:solidFill>
            </a:rPr>
            <a:t>Head of Business Growth and Support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/>
          <a:r>
            <a:rPr lang="en-GB" sz="900" dirty="0">
              <a:solidFill>
                <a:schemeClr val="tx1"/>
              </a:solidFill>
            </a:rPr>
            <a:t> </a:t>
          </a:r>
        </a:p>
      </dgm:t>
    </dgm:pt>
    <dgm:pt modelId="{01E5E049-ECB2-4632-A0AE-59E28B75DBEB}" type="parTrans" cxnId="{D5623A6B-C238-4AC2-AFEA-25E8D6649C22}">
      <dgm:prSet/>
      <dgm:spPr/>
      <dgm:t>
        <a:bodyPr/>
        <a:lstStyle/>
        <a:p>
          <a:pPr algn="ctr"/>
          <a:endParaRPr lang="en-GB" sz="900"/>
        </a:p>
      </dgm:t>
    </dgm:pt>
    <dgm:pt modelId="{5F7885FD-B9B3-428E-98E7-BB7D52FDC932}" type="sibTrans" cxnId="{D5623A6B-C238-4AC2-AFEA-25E8D6649C22}">
      <dgm:prSet/>
      <dgm:spPr/>
      <dgm:t>
        <a:bodyPr/>
        <a:lstStyle/>
        <a:p>
          <a:pPr algn="ctr"/>
          <a:endParaRPr lang="en-GB" sz="900"/>
        </a:p>
      </dgm:t>
    </dgm:pt>
    <dgm:pt modelId="{5427B8CA-EBA1-4922-AF86-E09302956F8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Head of Economic Delivery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/>
          <a:r>
            <a:rPr lang="en-GB" sz="900" dirty="0">
              <a:solidFill>
                <a:schemeClr val="tx1"/>
              </a:solidFill>
            </a:rPr>
            <a:t> </a:t>
          </a:r>
        </a:p>
      </dgm:t>
    </dgm:pt>
    <dgm:pt modelId="{25460271-6AB1-47C3-B61D-D7876E9FF6D7}" type="sibTrans" cxnId="{4B0411A4-E0F6-4989-BF65-8E5B8DFA119C}">
      <dgm:prSet/>
      <dgm:spPr/>
      <dgm:t>
        <a:bodyPr/>
        <a:lstStyle/>
        <a:p>
          <a:pPr algn="ctr"/>
          <a:endParaRPr lang="en-GB" sz="900"/>
        </a:p>
      </dgm:t>
    </dgm:pt>
    <dgm:pt modelId="{026A5213-D151-4B4C-9A63-806BCE6CE26E}" type="parTrans" cxnId="{4B0411A4-E0F6-4989-BF65-8E5B8DFA119C}">
      <dgm:prSet/>
      <dgm:spPr/>
      <dgm:t>
        <a:bodyPr/>
        <a:lstStyle/>
        <a:p>
          <a:pPr algn="ctr"/>
          <a:endParaRPr lang="en-GB" sz="900"/>
        </a:p>
      </dgm:t>
    </dgm:pt>
    <dgm:pt modelId="{A7524F9A-B79C-40EE-9EE1-E2277B46B6B8}" type="pres">
      <dgm:prSet presAssocID="{9BD6EDE9-C366-41DB-8778-6452873187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C28E260-6815-431B-B527-9377FCC623C6}" type="pres">
      <dgm:prSet presAssocID="{C95D5FFF-9065-48E4-A5D8-6B667DE27305}" presName="hierRoot1" presStyleCnt="0">
        <dgm:presLayoutVars>
          <dgm:hierBranch val="init"/>
        </dgm:presLayoutVars>
      </dgm:prSet>
      <dgm:spPr/>
    </dgm:pt>
    <dgm:pt modelId="{EF7DB928-9B3A-4AEE-B45F-E1FCF82DB1F3}" type="pres">
      <dgm:prSet presAssocID="{C95D5FFF-9065-48E4-A5D8-6B667DE27305}" presName="rootComposite1" presStyleCnt="0"/>
      <dgm:spPr/>
    </dgm:pt>
    <dgm:pt modelId="{6AB8AF41-D8DE-4239-983D-9171B4AACD9D}" type="pres">
      <dgm:prSet presAssocID="{C95D5FFF-9065-48E4-A5D8-6B667DE27305}" presName="rootText1" presStyleLbl="node0" presStyleIdx="0" presStyleCnt="1" custScaleX="70725" custScaleY="60040">
        <dgm:presLayoutVars>
          <dgm:chPref val="3"/>
        </dgm:presLayoutVars>
      </dgm:prSet>
      <dgm:spPr/>
    </dgm:pt>
    <dgm:pt modelId="{5BCA34E5-2292-465A-9A9E-84D1DCAB4ED7}" type="pres">
      <dgm:prSet presAssocID="{C95D5FFF-9065-48E4-A5D8-6B667DE27305}" presName="rootConnector1" presStyleLbl="node1" presStyleIdx="0" presStyleCnt="0"/>
      <dgm:spPr/>
    </dgm:pt>
    <dgm:pt modelId="{36796313-AEBE-4DC4-B6DA-1C78F8916C5B}" type="pres">
      <dgm:prSet presAssocID="{C95D5FFF-9065-48E4-A5D8-6B667DE27305}" presName="hierChild2" presStyleCnt="0"/>
      <dgm:spPr/>
    </dgm:pt>
    <dgm:pt modelId="{393F941F-35B4-4617-830C-391F37BBAB96}" type="pres">
      <dgm:prSet presAssocID="{20C0FC75-B0BB-421A-9A14-5B5623F74D2D}" presName="Name37" presStyleLbl="parChTrans1D2" presStyleIdx="0" presStyleCnt="4"/>
      <dgm:spPr/>
    </dgm:pt>
    <dgm:pt modelId="{8D1B6548-29F8-449E-8C02-F60406EE6A7D}" type="pres">
      <dgm:prSet presAssocID="{EFE5964A-9F05-4297-8A53-EDB0132813D3}" presName="hierRoot2" presStyleCnt="0">
        <dgm:presLayoutVars>
          <dgm:hierBranch val="init"/>
        </dgm:presLayoutVars>
      </dgm:prSet>
      <dgm:spPr/>
    </dgm:pt>
    <dgm:pt modelId="{9D0AA525-3EBE-4882-8311-8932B81877FF}" type="pres">
      <dgm:prSet presAssocID="{EFE5964A-9F05-4297-8A53-EDB0132813D3}" presName="rootComposite" presStyleCnt="0"/>
      <dgm:spPr/>
    </dgm:pt>
    <dgm:pt modelId="{005C94F4-F57E-4CAD-AAE9-4A971C9D2C2A}" type="pres">
      <dgm:prSet presAssocID="{EFE5964A-9F05-4297-8A53-EDB0132813D3}" presName="rootText" presStyleLbl="node2" presStyleIdx="0" presStyleCnt="4" custScaleX="87626" custScaleY="69653">
        <dgm:presLayoutVars>
          <dgm:chPref val="3"/>
        </dgm:presLayoutVars>
      </dgm:prSet>
      <dgm:spPr/>
    </dgm:pt>
    <dgm:pt modelId="{1282ABA9-C6C2-4AC8-B7EE-439A3619CE0A}" type="pres">
      <dgm:prSet presAssocID="{EFE5964A-9F05-4297-8A53-EDB0132813D3}" presName="rootConnector" presStyleLbl="node2" presStyleIdx="0" presStyleCnt="4"/>
      <dgm:spPr/>
    </dgm:pt>
    <dgm:pt modelId="{E810F448-F5ED-4225-B6EE-196FE20D1259}" type="pres">
      <dgm:prSet presAssocID="{EFE5964A-9F05-4297-8A53-EDB0132813D3}" presName="hierChild4" presStyleCnt="0"/>
      <dgm:spPr/>
    </dgm:pt>
    <dgm:pt modelId="{3ADD00CD-2213-4FC3-A5AD-C592ED9675C2}" type="pres">
      <dgm:prSet presAssocID="{EFE5964A-9F05-4297-8A53-EDB0132813D3}" presName="hierChild5" presStyleCnt="0"/>
      <dgm:spPr/>
    </dgm:pt>
    <dgm:pt modelId="{7C62E7E8-6D9F-4F8E-A549-700FEAF181B2}" type="pres">
      <dgm:prSet presAssocID="{026A5213-D151-4B4C-9A63-806BCE6CE26E}" presName="Name37" presStyleLbl="parChTrans1D2" presStyleIdx="1" presStyleCnt="4"/>
      <dgm:spPr/>
    </dgm:pt>
    <dgm:pt modelId="{6F511F9B-8D8E-43A6-BB11-3809FCA0FACB}" type="pres">
      <dgm:prSet presAssocID="{5427B8CA-EBA1-4922-AF86-E09302956F87}" presName="hierRoot2" presStyleCnt="0">
        <dgm:presLayoutVars>
          <dgm:hierBranch val="init"/>
        </dgm:presLayoutVars>
      </dgm:prSet>
      <dgm:spPr/>
    </dgm:pt>
    <dgm:pt modelId="{6AD275F4-9E85-4A5D-B347-24E4D3CFB451}" type="pres">
      <dgm:prSet presAssocID="{5427B8CA-EBA1-4922-AF86-E09302956F87}" presName="rootComposite" presStyleCnt="0"/>
      <dgm:spPr/>
    </dgm:pt>
    <dgm:pt modelId="{F3258441-6547-413D-81D0-88A85166C3E6}" type="pres">
      <dgm:prSet presAssocID="{5427B8CA-EBA1-4922-AF86-E09302956F87}" presName="rootText" presStyleLbl="node2" presStyleIdx="1" presStyleCnt="4" custScaleX="85796" custScaleY="66087">
        <dgm:presLayoutVars>
          <dgm:chPref val="3"/>
        </dgm:presLayoutVars>
      </dgm:prSet>
      <dgm:spPr/>
    </dgm:pt>
    <dgm:pt modelId="{0C1D4A79-EA0A-43B6-9B1E-ECD05F66A67D}" type="pres">
      <dgm:prSet presAssocID="{5427B8CA-EBA1-4922-AF86-E09302956F87}" presName="rootConnector" presStyleLbl="node2" presStyleIdx="1" presStyleCnt="4"/>
      <dgm:spPr/>
    </dgm:pt>
    <dgm:pt modelId="{97BFBCD0-6E57-4572-BFB8-307EB319296E}" type="pres">
      <dgm:prSet presAssocID="{5427B8CA-EBA1-4922-AF86-E09302956F87}" presName="hierChild4" presStyleCnt="0"/>
      <dgm:spPr/>
    </dgm:pt>
    <dgm:pt modelId="{1E1054CB-C077-48D3-9EC6-FE7116F96797}" type="pres">
      <dgm:prSet presAssocID="{5427B8CA-EBA1-4922-AF86-E09302956F87}" presName="hierChild5" presStyleCnt="0"/>
      <dgm:spPr/>
    </dgm:pt>
    <dgm:pt modelId="{A81E5CE1-CB35-43E4-87EB-C7F89C5F529F}" type="pres">
      <dgm:prSet presAssocID="{5FECB90A-1440-4F0A-AD41-FA2C9A17B420}" presName="Name37" presStyleLbl="parChTrans1D2" presStyleIdx="2" presStyleCnt="4"/>
      <dgm:spPr/>
    </dgm:pt>
    <dgm:pt modelId="{AEE32576-6600-4252-AC75-696F30E207C0}" type="pres">
      <dgm:prSet presAssocID="{E2024703-A16A-42A1-B532-7CF144E55502}" presName="hierRoot2" presStyleCnt="0">
        <dgm:presLayoutVars>
          <dgm:hierBranch val="init"/>
        </dgm:presLayoutVars>
      </dgm:prSet>
      <dgm:spPr/>
    </dgm:pt>
    <dgm:pt modelId="{6CF4D23C-6BBB-4DCC-A3FC-AA3353421639}" type="pres">
      <dgm:prSet presAssocID="{E2024703-A16A-42A1-B532-7CF144E55502}" presName="rootComposite" presStyleCnt="0"/>
      <dgm:spPr/>
    </dgm:pt>
    <dgm:pt modelId="{D51AA0AF-BBA6-4366-9A7C-7472E3A25ED2}" type="pres">
      <dgm:prSet presAssocID="{E2024703-A16A-42A1-B532-7CF144E55502}" presName="rootText" presStyleLbl="node2" presStyleIdx="2" presStyleCnt="4" custScaleX="92027" custScaleY="67262">
        <dgm:presLayoutVars>
          <dgm:chPref val="3"/>
        </dgm:presLayoutVars>
      </dgm:prSet>
      <dgm:spPr/>
    </dgm:pt>
    <dgm:pt modelId="{28EDB7C1-8328-480F-A1FA-E4310EE97CB7}" type="pres">
      <dgm:prSet presAssocID="{E2024703-A16A-42A1-B532-7CF144E55502}" presName="rootConnector" presStyleLbl="node2" presStyleIdx="2" presStyleCnt="4"/>
      <dgm:spPr/>
    </dgm:pt>
    <dgm:pt modelId="{EC71F5A0-4AA0-4A1A-BE18-97A2B3E72C71}" type="pres">
      <dgm:prSet presAssocID="{E2024703-A16A-42A1-B532-7CF144E55502}" presName="hierChild4" presStyleCnt="0"/>
      <dgm:spPr/>
    </dgm:pt>
    <dgm:pt modelId="{2761CE09-B011-46AF-B4AF-3F5EEBBED8DA}" type="pres">
      <dgm:prSet presAssocID="{E2024703-A16A-42A1-B532-7CF144E55502}" presName="hierChild5" presStyleCnt="0"/>
      <dgm:spPr/>
    </dgm:pt>
    <dgm:pt modelId="{ED3D1FAB-5916-4CD7-9428-6A4E94ABB05E}" type="pres">
      <dgm:prSet presAssocID="{01E5E049-ECB2-4632-A0AE-59E28B75DBEB}" presName="Name37" presStyleLbl="parChTrans1D2" presStyleIdx="3" presStyleCnt="4"/>
      <dgm:spPr/>
    </dgm:pt>
    <dgm:pt modelId="{06821B43-F571-4602-ACC2-E8DE47703ECB}" type="pres">
      <dgm:prSet presAssocID="{A8BF3614-75D5-4B04-A4C6-3490E3B31A54}" presName="hierRoot2" presStyleCnt="0">
        <dgm:presLayoutVars>
          <dgm:hierBranch val="init"/>
        </dgm:presLayoutVars>
      </dgm:prSet>
      <dgm:spPr/>
    </dgm:pt>
    <dgm:pt modelId="{8DEFBAEB-084B-4843-B632-CC7C4995452E}" type="pres">
      <dgm:prSet presAssocID="{A8BF3614-75D5-4B04-A4C6-3490E3B31A54}" presName="rootComposite" presStyleCnt="0"/>
      <dgm:spPr/>
    </dgm:pt>
    <dgm:pt modelId="{7A554C31-4717-466E-A5E5-438F0ECCD6AD}" type="pres">
      <dgm:prSet presAssocID="{A8BF3614-75D5-4B04-A4C6-3490E3B31A54}" presName="rootText" presStyleLbl="node2" presStyleIdx="3" presStyleCnt="4" custScaleX="94076" custScaleY="61180">
        <dgm:presLayoutVars>
          <dgm:chPref val="3"/>
        </dgm:presLayoutVars>
      </dgm:prSet>
      <dgm:spPr/>
    </dgm:pt>
    <dgm:pt modelId="{2775FA8C-D9DC-4220-AE5E-FBB0F59AD522}" type="pres">
      <dgm:prSet presAssocID="{A8BF3614-75D5-4B04-A4C6-3490E3B31A54}" presName="rootConnector" presStyleLbl="node2" presStyleIdx="3" presStyleCnt="4"/>
      <dgm:spPr/>
    </dgm:pt>
    <dgm:pt modelId="{25FFD766-D93A-4EC3-BA6C-2B246B82F683}" type="pres">
      <dgm:prSet presAssocID="{A8BF3614-75D5-4B04-A4C6-3490E3B31A54}" presName="hierChild4" presStyleCnt="0"/>
      <dgm:spPr/>
    </dgm:pt>
    <dgm:pt modelId="{3FF9E619-AB3E-4502-8EF6-F8A9A769B0F7}" type="pres">
      <dgm:prSet presAssocID="{A8BF3614-75D5-4B04-A4C6-3490E3B31A54}" presName="hierChild5" presStyleCnt="0"/>
      <dgm:spPr/>
    </dgm:pt>
    <dgm:pt modelId="{A6732435-267E-4AB0-9557-5EF34B06CC27}" type="pres">
      <dgm:prSet presAssocID="{C95D5FFF-9065-48E4-A5D8-6B667DE27305}" presName="hierChild3" presStyleCnt="0"/>
      <dgm:spPr/>
    </dgm:pt>
  </dgm:ptLst>
  <dgm:cxnLst>
    <dgm:cxn modelId="{FE2D780E-215F-48B9-BBB7-80B312A9D9E3}" type="presOf" srcId="{EFE5964A-9F05-4297-8A53-EDB0132813D3}" destId="{1282ABA9-C6C2-4AC8-B7EE-439A3619CE0A}" srcOrd="1" destOrd="0" presId="urn:microsoft.com/office/officeart/2005/8/layout/orgChart1"/>
    <dgm:cxn modelId="{6AA04420-D5DC-46E5-8A06-1B558B246340}" type="presOf" srcId="{9BD6EDE9-C366-41DB-8778-64528731872F}" destId="{A7524F9A-B79C-40EE-9EE1-E2277B46B6B8}" srcOrd="0" destOrd="0" presId="urn:microsoft.com/office/officeart/2005/8/layout/orgChart1"/>
    <dgm:cxn modelId="{2547EC60-8D97-49C8-BB2F-AF922B897E7A}" type="presOf" srcId="{A8BF3614-75D5-4B04-A4C6-3490E3B31A54}" destId="{2775FA8C-D9DC-4220-AE5E-FBB0F59AD522}" srcOrd="1" destOrd="0" presId="urn:microsoft.com/office/officeart/2005/8/layout/orgChart1"/>
    <dgm:cxn modelId="{DF26E264-A931-41CA-AE15-09594FB491F5}" type="presOf" srcId="{5FECB90A-1440-4F0A-AD41-FA2C9A17B420}" destId="{A81E5CE1-CB35-43E4-87EB-C7F89C5F529F}" srcOrd="0" destOrd="0" presId="urn:microsoft.com/office/officeart/2005/8/layout/orgChart1"/>
    <dgm:cxn modelId="{D5623A6B-C238-4AC2-AFEA-25E8D6649C22}" srcId="{C95D5FFF-9065-48E4-A5D8-6B667DE27305}" destId="{A8BF3614-75D5-4B04-A4C6-3490E3B31A54}" srcOrd="3" destOrd="0" parTransId="{01E5E049-ECB2-4632-A0AE-59E28B75DBEB}" sibTransId="{5F7885FD-B9B3-428E-98E7-BB7D52FDC932}"/>
    <dgm:cxn modelId="{B75EF65A-579D-4C12-984D-7AAF6CDBEDE9}" type="presOf" srcId="{E2024703-A16A-42A1-B532-7CF144E55502}" destId="{D51AA0AF-BBA6-4366-9A7C-7472E3A25ED2}" srcOrd="0" destOrd="0" presId="urn:microsoft.com/office/officeart/2005/8/layout/orgChart1"/>
    <dgm:cxn modelId="{807BD17E-2C62-432E-BFF4-761DA068912A}" type="presOf" srcId="{EFE5964A-9F05-4297-8A53-EDB0132813D3}" destId="{005C94F4-F57E-4CAD-AAE9-4A971C9D2C2A}" srcOrd="0" destOrd="0" presId="urn:microsoft.com/office/officeart/2005/8/layout/orgChart1"/>
    <dgm:cxn modelId="{0ED2DB91-96B8-4C0E-A2B0-71527105CA39}" type="presOf" srcId="{20C0FC75-B0BB-421A-9A14-5B5623F74D2D}" destId="{393F941F-35B4-4617-830C-391F37BBAB96}" srcOrd="0" destOrd="0" presId="urn:microsoft.com/office/officeart/2005/8/layout/orgChart1"/>
    <dgm:cxn modelId="{3CB15F99-2F59-414E-A60B-889A58B18633}" type="presOf" srcId="{026A5213-D151-4B4C-9A63-806BCE6CE26E}" destId="{7C62E7E8-6D9F-4F8E-A549-700FEAF181B2}" srcOrd="0" destOrd="0" presId="urn:microsoft.com/office/officeart/2005/8/layout/orgChart1"/>
    <dgm:cxn modelId="{4B0411A4-E0F6-4989-BF65-8E5B8DFA119C}" srcId="{C95D5FFF-9065-48E4-A5D8-6B667DE27305}" destId="{5427B8CA-EBA1-4922-AF86-E09302956F87}" srcOrd="1" destOrd="0" parTransId="{026A5213-D151-4B4C-9A63-806BCE6CE26E}" sibTransId="{25460271-6AB1-47C3-B61D-D7876E9FF6D7}"/>
    <dgm:cxn modelId="{C34E42A4-7BF7-459D-9DB4-A47BB07DD3AF}" srcId="{9BD6EDE9-C366-41DB-8778-64528731872F}" destId="{C95D5FFF-9065-48E4-A5D8-6B667DE27305}" srcOrd="0" destOrd="0" parTransId="{9F560291-54BD-4095-B619-49D37A11D16E}" sibTransId="{000E40BA-7BF4-4E79-8B8F-459D28E58E26}"/>
    <dgm:cxn modelId="{70D26BB3-DE3B-4A64-95BF-68BA5F59D098}" type="presOf" srcId="{01E5E049-ECB2-4632-A0AE-59E28B75DBEB}" destId="{ED3D1FAB-5916-4CD7-9428-6A4E94ABB05E}" srcOrd="0" destOrd="0" presId="urn:microsoft.com/office/officeart/2005/8/layout/orgChart1"/>
    <dgm:cxn modelId="{D541F5B9-F623-411E-A7C9-B5F5D4CDEAF8}" srcId="{C95D5FFF-9065-48E4-A5D8-6B667DE27305}" destId="{E2024703-A16A-42A1-B532-7CF144E55502}" srcOrd="2" destOrd="0" parTransId="{5FECB90A-1440-4F0A-AD41-FA2C9A17B420}" sibTransId="{E1C2BE09-938D-4632-8804-34ABD08FCBD4}"/>
    <dgm:cxn modelId="{EC5BE0BE-A0C0-4B38-8F4D-53392E3845F6}" srcId="{C95D5FFF-9065-48E4-A5D8-6B667DE27305}" destId="{EFE5964A-9F05-4297-8A53-EDB0132813D3}" srcOrd="0" destOrd="0" parTransId="{20C0FC75-B0BB-421A-9A14-5B5623F74D2D}" sibTransId="{B3DEEFDE-0D05-46A8-A0C0-304F22EB3585}"/>
    <dgm:cxn modelId="{BCB84DCF-E409-40CF-A5E0-C19D9E6C7865}" type="presOf" srcId="{C95D5FFF-9065-48E4-A5D8-6B667DE27305}" destId="{5BCA34E5-2292-465A-9A9E-84D1DCAB4ED7}" srcOrd="1" destOrd="0" presId="urn:microsoft.com/office/officeart/2005/8/layout/orgChart1"/>
    <dgm:cxn modelId="{1F6E59D6-060E-42C2-A38A-EDBB2E21951F}" type="presOf" srcId="{A8BF3614-75D5-4B04-A4C6-3490E3B31A54}" destId="{7A554C31-4717-466E-A5E5-438F0ECCD6AD}" srcOrd="0" destOrd="0" presId="urn:microsoft.com/office/officeart/2005/8/layout/orgChart1"/>
    <dgm:cxn modelId="{29C590E2-E83F-415B-AEEB-45A9AD94A768}" type="presOf" srcId="{5427B8CA-EBA1-4922-AF86-E09302956F87}" destId="{0C1D4A79-EA0A-43B6-9B1E-ECD05F66A67D}" srcOrd="1" destOrd="0" presId="urn:microsoft.com/office/officeart/2005/8/layout/orgChart1"/>
    <dgm:cxn modelId="{BCB71EEE-949D-409C-B2BC-A030364A600C}" type="presOf" srcId="{C95D5FFF-9065-48E4-A5D8-6B667DE27305}" destId="{6AB8AF41-D8DE-4239-983D-9171B4AACD9D}" srcOrd="0" destOrd="0" presId="urn:microsoft.com/office/officeart/2005/8/layout/orgChart1"/>
    <dgm:cxn modelId="{248B8DF7-323F-4BA8-81CA-69D293A70338}" type="presOf" srcId="{E2024703-A16A-42A1-B532-7CF144E55502}" destId="{28EDB7C1-8328-480F-A1FA-E4310EE97CB7}" srcOrd="1" destOrd="0" presId="urn:microsoft.com/office/officeart/2005/8/layout/orgChart1"/>
    <dgm:cxn modelId="{B1D042FE-0D7B-4078-8F46-AD449C805919}" type="presOf" srcId="{5427B8CA-EBA1-4922-AF86-E09302956F87}" destId="{F3258441-6547-413D-81D0-88A85166C3E6}" srcOrd="0" destOrd="0" presId="urn:microsoft.com/office/officeart/2005/8/layout/orgChart1"/>
    <dgm:cxn modelId="{8BFC1109-1303-4F81-B3F9-35C23468BAB0}" type="presParOf" srcId="{A7524F9A-B79C-40EE-9EE1-E2277B46B6B8}" destId="{DC28E260-6815-431B-B527-9377FCC623C6}" srcOrd="0" destOrd="0" presId="urn:microsoft.com/office/officeart/2005/8/layout/orgChart1"/>
    <dgm:cxn modelId="{0CFDC0FE-A1E6-4E6F-9234-799BD0C102DF}" type="presParOf" srcId="{DC28E260-6815-431B-B527-9377FCC623C6}" destId="{EF7DB928-9B3A-4AEE-B45F-E1FCF82DB1F3}" srcOrd="0" destOrd="0" presId="urn:microsoft.com/office/officeart/2005/8/layout/orgChart1"/>
    <dgm:cxn modelId="{46E0BF37-674B-4BDE-8A9B-7870AA9BAA28}" type="presParOf" srcId="{EF7DB928-9B3A-4AEE-B45F-E1FCF82DB1F3}" destId="{6AB8AF41-D8DE-4239-983D-9171B4AACD9D}" srcOrd="0" destOrd="0" presId="urn:microsoft.com/office/officeart/2005/8/layout/orgChart1"/>
    <dgm:cxn modelId="{3EA020CC-B8DF-4CC2-AB06-41884AAA52FA}" type="presParOf" srcId="{EF7DB928-9B3A-4AEE-B45F-E1FCF82DB1F3}" destId="{5BCA34E5-2292-465A-9A9E-84D1DCAB4ED7}" srcOrd="1" destOrd="0" presId="urn:microsoft.com/office/officeart/2005/8/layout/orgChart1"/>
    <dgm:cxn modelId="{C0E3150E-DF47-43E0-BA13-00C2628A1024}" type="presParOf" srcId="{DC28E260-6815-431B-B527-9377FCC623C6}" destId="{36796313-AEBE-4DC4-B6DA-1C78F8916C5B}" srcOrd="1" destOrd="0" presId="urn:microsoft.com/office/officeart/2005/8/layout/orgChart1"/>
    <dgm:cxn modelId="{32ABEBE0-2F97-4544-89D7-48EEFCCBA655}" type="presParOf" srcId="{36796313-AEBE-4DC4-B6DA-1C78F8916C5B}" destId="{393F941F-35B4-4617-830C-391F37BBAB96}" srcOrd="0" destOrd="0" presId="urn:microsoft.com/office/officeart/2005/8/layout/orgChart1"/>
    <dgm:cxn modelId="{D0E776D5-98A9-4E00-A7E3-952F6F41EFAB}" type="presParOf" srcId="{36796313-AEBE-4DC4-B6DA-1C78F8916C5B}" destId="{8D1B6548-29F8-449E-8C02-F60406EE6A7D}" srcOrd="1" destOrd="0" presId="urn:microsoft.com/office/officeart/2005/8/layout/orgChart1"/>
    <dgm:cxn modelId="{BB63F8EE-62BA-4F1F-8EB7-4B2A55EDAA11}" type="presParOf" srcId="{8D1B6548-29F8-449E-8C02-F60406EE6A7D}" destId="{9D0AA525-3EBE-4882-8311-8932B81877FF}" srcOrd="0" destOrd="0" presId="urn:microsoft.com/office/officeart/2005/8/layout/orgChart1"/>
    <dgm:cxn modelId="{3969630D-9520-45DD-A429-960F5B31E12B}" type="presParOf" srcId="{9D0AA525-3EBE-4882-8311-8932B81877FF}" destId="{005C94F4-F57E-4CAD-AAE9-4A971C9D2C2A}" srcOrd="0" destOrd="0" presId="urn:microsoft.com/office/officeart/2005/8/layout/orgChart1"/>
    <dgm:cxn modelId="{A9D8339C-7848-432B-9DB5-24058143125A}" type="presParOf" srcId="{9D0AA525-3EBE-4882-8311-8932B81877FF}" destId="{1282ABA9-C6C2-4AC8-B7EE-439A3619CE0A}" srcOrd="1" destOrd="0" presId="urn:microsoft.com/office/officeart/2005/8/layout/orgChart1"/>
    <dgm:cxn modelId="{17835E36-5547-4EA0-91F1-864DBE9386CF}" type="presParOf" srcId="{8D1B6548-29F8-449E-8C02-F60406EE6A7D}" destId="{E810F448-F5ED-4225-B6EE-196FE20D1259}" srcOrd="1" destOrd="0" presId="urn:microsoft.com/office/officeart/2005/8/layout/orgChart1"/>
    <dgm:cxn modelId="{A9788989-AD2D-49C1-A956-5B1C8057214A}" type="presParOf" srcId="{8D1B6548-29F8-449E-8C02-F60406EE6A7D}" destId="{3ADD00CD-2213-4FC3-A5AD-C592ED9675C2}" srcOrd="2" destOrd="0" presId="urn:microsoft.com/office/officeart/2005/8/layout/orgChart1"/>
    <dgm:cxn modelId="{5FD112DC-B2DD-4888-89B1-C78815A680D2}" type="presParOf" srcId="{36796313-AEBE-4DC4-B6DA-1C78F8916C5B}" destId="{7C62E7E8-6D9F-4F8E-A549-700FEAF181B2}" srcOrd="2" destOrd="0" presId="urn:microsoft.com/office/officeart/2005/8/layout/orgChart1"/>
    <dgm:cxn modelId="{99A7A9FE-48F2-4480-9F3A-DB749A824C99}" type="presParOf" srcId="{36796313-AEBE-4DC4-B6DA-1C78F8916C5B}" destId="{6F511F9B-8D8E-43A6-BB11-3809FCA0FACB}" srcOrd="3" destOrd="0" presId="urn:microsoft.com/office/officeart/2005/8/layout/orgChart1"/>
    <dgm:cxn modelId="{5F799829-646B-47EC-96B3-3D04B62E751A}" type="presParOf" srcId="{6F511F9B-8D8E-43A6-BB11-3809FCA0FACB}" destId="{6AD275F4-9E85-4A5D-B347-24E4D3CFB451}" srcOrd="0" destOrd="0" presId="urn:microsoft.com/office/officeart/2005/8/layout/orgChart1"/>
    <dgm:cxn modelId="{17B39C5E-4637-457A-BBD3-247844478FFE}" type="presParOf" srcId="{6AD275F4-9E85-4A5D-B347-24E4D3CFB451}" destId="{F3258441-6547-413D-81D0-88A85166C3E6}" srcOrd="0" destOrd="0" presId="urn:microsoft.com/office/officeart/2005/8/layout/orgChart1"/>
    <dgm:cxn modelId="{442A4621-5C43-4A52-8F5E-C273908E28B1}" type="presParOf" srcId="{6AD275F4-9E85-4A5D-B347-24E4D3CFB451}" destId="{0C1D4A79-EA0A-43B6-9B1E-ECD05F66A67D}" srcOrd="1" destOrd="0" presId="urn:microsoft.com/office/officeart/2005/8/layout/orgChart1"/>
    <dgm:cxn modelId="{624783CC-110A-4772-B7EE-01ED6573C5A4}" type="presParOf" srcId="{6F511F9B-8D8E-43A6-BB11-3809FCA0FACB}" destId="{97BFBCD0-6E57-4572-BFB8-307EB319296E}" srcOrd="1" destOrd="0" presId="urn:microsoft.com/office/officeart/2005/8/layout/orgChart1"/>
    <dgm:cxn modelId="{6815C0A2-7E5B-4AA8-8F2A-C3200026EF23}" type="presParOf" srcId="{6F511F9B-8D8E-43A6-BB11-3809FCA0FACB}" destId="{1E1054CB-C077-48D3-9EC6-FE7116F96797}" srcOrd="2" destOrd="0" presId="urn:microsoft.com/office/officeart/2005/8/layout/orgChart1"/>
    <dgm:cxn modelId="{6C16D80E-13E0-440F-B31C-CD8404661831}" type="presParOf" srcId="{36796313-AEBE-4DC4-B6DA-1C78F8916C5B}" destId="{A81E5CE1-CB35-43E4-87EB-C7F89C5F529F}" srcOrd="4" destOrd="0" presId="urn:microsoft.com/office/officeart/2005/8/layout/orgChart1"/>
    <dgm:cxn modelId="{ABF9D486-2F77-454C-A010-C2FA510EA573}" type="presParOf" srcId="{36796313-AEBE-4DC4-B6DA-1C78F8916C5B}" destId="{AEE32576-6600-4252-AC75-696F30E207C0}" srcOrd="5" destOrd="0" presId="urn:microsoft.com/office/officeart/2005/8/layout/orgChart1"/>
    <dgm:cxn modelId="{3B079B6A-73DF-42A7-9318-1809B7F5D522}" type="presParOf" srcId="{AEE32576-6600-4252-AC75-696F30E207C0}" destId="{6CF4D23C-6BBB-4DCC-A3FC-AA3353421639}" srcOrd="0" destOrd="0" presId="urn:microsoft.com/office/officeart/2005/8/layout/orgChart1"/>
    <dgm:cxn modelId="{C5C4E495-D1F4-47C8-969C-892833EBD748}" type="presParOf" srcId="{6CF4D23C-6BBB-4DCC-A3FC-AA3353421639}" destId="{D51AA0AF-BBA6-4366-9A7C-7472E3A25ED2}" srcOrd="0" destOrd="0" presId="urn:microsoft.com/office/officeart/2005/8/layout/orgChart1"/>
    <dgm:cxn modelId="{E36446DB-F521-428E-BEA1-B7877A6765A0}" type="presParOf" srcId="{6CF4D23C-6BBB-4DCC-A3FC-AA3353421639}" destId="{28EDB7C1-8328-480F-A1FA-E4310EE97CB7}" srcOrd="1" destOrd="0" presId="urn:microsoft.com/office/officeart/2005/8/layout/orgChart1"/>
    <dgm:cxn modelId="{DDA6FFDF-9619-424D-B8E4-D11C41C1909E}" type="presParOf" srcId="{AEE32576-6600-4252-AC75-696F30E207C0}" destId="{EC71F5A0-4AA0-4A1A-BE18-97A2B3E72C71}" srcOrd="1" destOrd="0" presId="urn:microsoft.com/office/officeart/2005/8/layout/orgChart1"/>
    <dgm:cxn modelId="{E0E1C5C8-CF03-470C-91E7-EBE2F7B81BA0}" type="presParOf" srcId="{AEE32576-6600-4252-AC75-696F30E207C0}" destId="{2761CE09-B011-46AF-B4AF-3F5EEBBED8DA}" srcOrd="2" destOrd="0" presId="urn:microsoft.com/office/officeart/2005/8/layout/orgChart1"/>
    <dgm:cxn modelId="{6C7EFD15-811E-4909-83A6-406514AF817A}" type="presParOf" srcId="{36796313-AEBE-4DC4-B6DA-1C78F8916C5B}" destId="{ED3D1FAB-5916-4CD7-9428-6A4E94ABB05E}" srcOrd="6" destOrd="0" presId="urn:microsoft.com/office/officeart/2005/8/layout/orgChart1"/>
    <dgm:cxn modelId="{47B0E7B0-8ADF-4AA3-A0BB-B3359E8CAC66}" type="presParOf" srcId="{36796313-AEBE-4DC4-B6DA-1C78F8916C5B}" destId="{06821B43-F571-4602-ACC2-E8DE47703ECB}" srcOrd="7" destOrd="0" presId="urn:microsoft.com/office/officeart/2005/8/layout/orgChart1"/>
    <dgm:cxn modelId="{7F739D84-7CAA-4243-8AA7-8D964E6DD5EF}" type="presParOf" srcId="{06821B43-F571-4602-ACC2-E8DE47703ECB}" destId="{8DEFBAEB-084B-4843-B632-CC7C4995452E}" srcOrd="0" destOrd="0" presId="urn:microsoft.com/office/officeart/2005/8/layout/orgChart1"/>
    <dgm:cxn modelId="{6B53FFCA-569D-4249-8921-B6B79ECEDC43}" type="presParOf" srcId="{8DEFBAEB-084B-4843-B632-CC7C4995452E}" destId="{7A554C31-4717-466E-A5E5-438F0ECCD6AD}" srcOrd="0" destOrd="0" presId="urn:microsoft.com/office/officeart/2005/8/layout/orgChart1"/>
    <dgm:cxn modelId="{34EACC6B-7859-4654-A710-9868DF2EED74}" type="presParOf" srcId="{8DEFBAEB-084B-4843-B632-CC7C4995452E}" destId="{2775FA8C-D9DC-4220-AE5E-FBB0F59AD522}" srcOrd="1" destOrd="0" presId="urn:microsoft.com/office/officeart/2005/8/layout/orgChart1"/>
    <dgm:cxn modelId="{0FE5FA08-65DF-4806-80C9-2EB83182AF12}" type="presParOf" srcId="{06821B43-F571-4602-ACC2-E8DE47703ECB}" destId="{25FFD766-D93A-4EC3-BA6C-2B246B82F683}" srcOrd="1" destOrd="0" presId="urn:microsoft.com/office/officeart/2005/8/layout/orgChart1"/>
    <dgm:cxn modelId="{5404D687-7F2C-41D3-8AB8-6F2EDAB4CF09}" type="presParOf" srcId="{06821B43-F571-4602-ACC2-E8DE47703ECB}" destId="{3FF9E619-AB3E-4502-8EF6-F8A9A769B0F7}" srcOrd="2" destOrd="0" presId="urn:microsoft.com/office/officeart/2005/8/layout/orgChart1"/>
    <dgm:cxn modelId="{1F8871F0-4994-4E65-BB2B-D1B8208073E9}" type="presParOf" srcId="{DC28E260-6815-431B-B527-9377FCC623C6}" destId="{A6732435-267E-4AB0-9557-5EF34B06CC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D6EDE9-C366-41DB-8778-6452873187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7524F9A-B79C-40EE-9EE1-E2277B46B6B8}" type="pres">
      <dgm:prSet presAssocID="{9BD6EDE9-C366-41DB-8778-6452873187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6AA04420-D5DC-46E5-8A06-1B558B246340}" type="presOf" srcId="{9BD6EDE9-C366-41DB-8778-64528731872F}" destId="{A7524F9A-B79C-40EE-9EE1-E2277B46B6B8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BFD37F-8D04-4C74-92B8-2113328D16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F358A0A-A630-4BDC-AA2B-3A31A9BC6AF8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Head of Inward Investment</a:t>
          </a:r>
        </a:p>
        <a:p>
          <a:pPr algn="ctr"/>
          <a:endParaRPr lang="en-GB" sz="900" dirty="0">
            <a:solidFill>
              <a:schemeClr val="tx1"/>
            </a:solidFill>
          </a:endParaRPr>
        </a:p>
      </dgm:t>
    </dgm:pt>
    <dgm:pt modelId="{42A64F9C-9C53-41F8-9777-E381850CB2BA}" type="parTrans" cxnId="{BAEB1B2A-23A8-4126-B033-332D846F32B5}">
      <dgm:prSet/>
      <dgm:spPr/>
      <dgm:t>
        <a:bodyPr/>
        <a:lstStyle/>
        <a:p>
          <a:pPr algn="ctr"/>
          <a:endParaRPr lang="en-GB" sz="900"/>
        </a:p>
      </dgm:t>
    </dgm:pt>
    <dgm:pt modelId="{3A58C5ED-C735-4DAF-966B-539710B36685}" type="sibTrans" cxnId="{BAEB1B2A-23A8-4126-B033-332D846F32B5}">
      <dgm:prSet/>
      <dgm:spPr/>
      <dgm:t>
        <a:bodyPr/>
        <a:lstStyle/>
        <a:p>
          <a:pPr algn="ctr"/>
          <a:endParaRPr lang="en-GB" sz="900"/>
        </a:p>
      </dgm:t>
    </dgm:pt>
    <dgm:pt modelId="{75356ED6-CC58-4AB5-9B1B-D985C021638D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Inward Investment Manager </a:t>
          </a:r>
        </a:p>
        <a:p>
          <a:pPr algn="ctr"/>
          <a:r>
            <a:rPr lang="en-GB" sz="900" b="1" dirty="0">
              <a:solidFill>
                <a:schemeClr val="tx1"/>
              </a:solidFill>
            </a:rPr>
            <a:t>(New Sector)</a:t>
          </a:r>
        </a:p>
        <a:p>
          <a:pPr algn="ctr"/>
          <a:endParaRPr lang="en-GB" sz="900" dirty="0">
            <a:solidFill>
              <a:schemeClr val="tx1"/>
            </a:solidFill>
          </a:endParaRPr>
        </a:p>
      </dgm:t>
    </dgm:pt>
    <dgm:pt modelId="{BBAF655E-C102-46F0-8910-44BFE745E456}" type="parTrans" cxnId="{39A6AB1E-091D-412D-8365-CB0B92F0062C}">
      <dgm:prSet/>
      <dgm:spPr/>
      <dgm:t>
        <a:bodyPr/>
        <a:lstStyle/>
        <a:p>
          <a:pPr algn="ctr"/>
          <a:endParaRPr lang="en-GB" sz="900"/>
        </a:p>
      </dgm:t>
    </dgm:pt>
    <dgm:pt modelId="{AAA6970C-8D86-4404-9818-F16597B98406}" type="sibTrans" cxnId="{39A6AB1E-091D-412D-8365-CB0B92F0062C}">
      <dgm:prSet/>
      <dgm:spPr/>
      <dgm:t>
        <a:bodyPr/>
        <a:lstStyle/>
        <a:p>
          <a:pPr algn="ctr"/>
          <a:endParaRPr lang="en-GB" sz="900"/>
        </a:p>
      </dgm:t>
    </dgm:pt>
    <dgm:pt modelId="{35B571B6-B0BB-4FED-B041-DF6D17E07D2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Inward Investment Manager</a:t>
          </a:r>
        </a:p>
        <a:p>
          <a:pPr algn="ctr"/>
          <a:endParaRPr lang="en-GB" sz="900" dirty="0">
            <a:solidFill>
              <a:schemeClr val="tx1"/>
            </a:solidFill>
          </a:endParaRPr>
        </a:p>
      </dgm:t>
    </dgm:pt>
    <dgm:pt modelId="{81E29BE0-8850-42FF-8D90-2E88AD794EAD}" type="parTrans" cxnId="{E1545C8F-4BF8-4F6C-A7BC-F2E9F597861D}">
      <dgm:prSet/>
      <dgm:spPr/>
      <dgm:t>
        <a:bodyPr/>
        <a:lstStyle/>
        <a:p>
          <a:pPr algn="ctr"/>
          <a:endParaRPr lang="en-GB" sz="900"/>
        </a:p>
      </dgm:t>
    </dgm:pt>
    <dgm:pt modelId="{FB4376C2-9CD8-4696-86C3-EFF5925AB574}" type="sibTrans" cxnId="{E1545C8F-4BF8-4F6C-A7BC-F2E9F597861D}">
      <dgm:prSet/>
      <dgm:spPr/>
      <dgm:t>
        <a:bodyPr/>
        <a:lstStyle/>
        <a:p>
          <a:pPr algn="ctr"/>
          <a:endParaRPr lang="en-GB" sz="900"/>
        </a:p>
      </dgm:t>
    </dgm:pt>
    <dgm:pt modelId="{C0B781BC-4DA8-4077-A230-0CFAB1C76A92}" type="pres">
      <dgm:prSet presAssocID="{D6BFD37F-8D04-4C74-92B8-2113328D16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2DF0D8B-B486-4F91-9A9B-BC9E2B29AF2E}" type="pres">
      <dgm:prSet presAssocID="{0F358A0A-A630-4BDC-AA2B-3A31A9BC6AF8}" presName="hierRoot1" presStyleCnt="0">
        <dgm:presLayoutVars>
          <dgm:hierBranch val="init"/>
        </dgm:presLayoutVars>
      </dgm:prSet>
      <dgm:spPr/>
    </dgm:pt>
    <dgm:pt modelId="{99DCB70B-C1F0-47F5-8C60-549B70498815}" type="pres">
      <dgm:prSet presAssocID="{0F358A0A-A630-4BDC-AA2B-3A31A9BC6AF8}" presName="rootComposite1" presStyleCnt="0"/>
      <dgm:spPr/>
    </dgm:pt>
    <dgm:pt modelId="{A8AC9437-9B1A-45BA-B5B1-3BE47F06E64B}" type="pres">
      <dgm:prSet presAssocID="{0F358A0A-A630-4BDC-AA2B-3A31A9BC6AF8}" presName="rootText1" presStyleLbl="node0" presStyleIdx="0" presStyleCnt="1" custScaleX="19527" custScaleY="21164">
        <dgm:presLayoutVars>
          <dgm:chPref val="3"/>
        </dgm:presLayoutVars>
      </dgm:prSet>
      <dgm:spPr/>
    </dgm:pt>
    <dgm:pt modelId="{FCB6D6E9-0901-46A8-BE59-886D4F283709}" type="pres">
      <dgm:prSet presAssocID="{0F358A0A-A630-4BDC-AA2B-3A31A9BC6AF8}" presName="rootConnector1" presStyleLbl="node1" presStyleIdx="0" presStyleCnt="0"/>
      <dgm:spPr/>
    </dgm:pt>
    <dgm:pt modelId="{9887BCDC-0033-42AE-8783-FD686F19235B}" type="pres">
      <dgm:prSet presAssocID="{0F358A0A-A630-4BDC-AA2B-3A31A9BC6AF8}" presName="hierChild2" presStyleCnt="0"/>
      <dgm:spPr/>
    </dgm:pt>
    <dgm:pt modelId="{276D72AC-E9CB-4516-9822-C93036D8481F}" type="pres">
      <dgm:prSet presAssocID="{BBAF655E-C102-46F0-8910-44BFE745E456}" presName="Name37" presStyleLbl="parChTrans1D2" presStyleIdx="0" presStyleCnt="2"/>
      <dgm:spPr/>
    </dgm:pt>
    <dgm:pt modelId="{BA760B97-2504-4AC7-A2A6-22E14343DC7E}" type="pres">
      <dgm:prSet presAssocID="{75356ED6-CC58-4AB5-9B1B-D985C021638D}" presName="hierRoot2" presStyleCnt="0">
        <dgm:presLayoutVars>
          <dgm:hierBranch val="init"/>
        </dgm:presLayoutVars>
      </dgm:prSet>
      <dgm:spPr/>
    </dgm:pt>
    <dgm:pt modelId="{55A05155-4F22-4B35-AE4B-23941F28ADE2}" type="pres">
      <dgm:prSet presAssocID="{75356ED6-CC58-4AB5-9B1B-D985C021638D}" presName="rootComposite" presStyleCnt="0"/>
      <dgm:spPr/>
    </dgm:pt>
    <dgm:pt modelId="{689DCF8E-93E7-4D2B-A355-AB37DBB0CA38}" type="pres">
      <dgm:prSet presAssocID="{75356ED6-CC58-4AB5-9B1B-D985C021638D}" presName="rootText" presStyleLbl="node2" presStyleIdx="0" presStyleCnt="2" custScaleX="22951" custScaleY="20275" custLinFactNeighborX="1062" custLinFactNeighborY="-11969">
        <dgm:presLayoutVars>
          <dgm:chPref val="3"/>
        </dgm:presLayoutVars>
      </dgm:prSet>
      <dgm:spPr/>
    </dgm:pt>
    <dgm:pt modelId="{555904CE-BF95-4355-A95C-F2AF7958576E}" type="pres">
      <dgm:prSet presAssocID="{75356ED6-CC58-4AB5-9B1B-D985C021638D}" presName="rootConnector" presStyleLbl="node2" presStyleIdx="0" presStyleCnt="2"/>
      <dgm:spPr/>
    </dgm:pt>
    <dgm:pt modelId="{47D84DBA-87E9-4940-A587-ADDFC9796F91}" type="pres">
      <dgm:prSet presAssocID="{75356ED6-CC58-4AB5-9B1B-D985C021638D}" presName="hierChild4" presStyleCnt="0"/>
      <dgm:spPr/>
    </dgm:pt>
    <dgm:pt modelId="{A2CAA5B1-A3D2-4C92-8C8F-34FE07AC5992}" type="pres">
      <dgm:prSet presAssocID="{75356ED6-CC58-4AB5-9B1B-D985C021638D}" presName="hierChild5" presStyleCnt="0"/>
      <dgm:spPr/>
    </dgm:pt>
    <dgm:pt modelId="{0115945D-A709-4926-AD72-8975BBABC015}" type="pres">
      <dgm:prSet presAssocID="{81E29BE0-8850-42FF-8D90-2E88AD794EAD}" presName="Name37" presStyleLbl="parChTrans1D2" presStyleIdx="1" presStyleCnt="2"/>
      <dgm:spPr/>
    </dgm:pt>
    <dgm:pt modelId="{4E98E615-F7B3-410B-9741-DDB56B7612BF}" type="pres">
      <dgm:prSet presAssocID="{35B571B6-B0BB-4FED-B041-DF6D17E07D27}" presName="hierRoot2" presStyleCnt="0">
        <dgm:presLayoutVars>
          <dgm:hierBranch val="init"/>
        </dgm:presLayoutVars>
      </dgm:prSet>
      <dgm:spPr/>
    </dgm:pt>
    <dgm:pt modelId="{FCDD642B-D9AA-4BE3-9F76-1C085C005A9D}" type="pres">
      <dgm:prSet presAssocID="{35B571B6-B0BB-4FED-B041-DF6D17E07D27}" presName="rootComposite" presStyleCnt="0"/>
      <dgm:spPr/>
    </dgm:pt>
    <dgm:pt modelId="{E471FBEE-89D9-488C-8E4B-AD280C1D118A}" type="pres">
      <dgm:prSet presAssocID="{35B571B6-B0BB-4FED-B041-DF6D17E07D27}" presName="rootText" presStyleLbl="node2" presStyleIdx="1" presStyleCnt="2" custScaleX="24341" custScaleY="19990" custLinFactNeighborX="-115" custLinFactNeighborY="-11969">
        <dgm:presLayoutVars>
          <dgm:chPref val="3"/>
        </dgm:presLayoutVars>
      </dgm:prSet>
      <dgm:spPr/>
    </dgm:pt>
    <dgm:pt modelId="{24193C88-8D95-41C8-98B4-3109CA58547E}" type="pres">
      <dgm:prSet presAssocID="{35B571B6-B0BB-4FED-B041-DF6D17E07D27}" presName="rootConnector" presStyleLbl="node2" presStyleIdx="1" presStyleCnt="2"/>
      <dgm:spPr/>
    </dgm:pt>
    <dgm:pt modelId="{BD4950AD-A5AE-4ADA-A808-97C13462769C}" type="pres">
      <dgm:prSet presAssocID="{35B571B6-B0BB-4FED-B041-DF6D17E07D27}" presName="hierChild4" presStyleCnt="0"/>
      <dgm:spPr/>
    </dgm:pt>
    <dgm:pt modelId="{C0DA41D6-5522-4FF6-873A-85B3B86DD7AB}" type="pres">
      <dgm:prSet presAssocID="{35B571B6-B0BB-4FED-B041-DF6D17E07D27}" presName="hierChild5" presStyleCnt="0"/>
      <dgm:spPr/>
    </dgm:pt>
    <dgm:pt modelId="{CDD1AF94-6152-41DC-9EF3-29660F75D54C}" type="pres">
      <dgm:prSet presAssocID="{0F358A0A-A630-4BDC-AA2B-3A31A9BC6AF8}" presName="hierChild3" presStyleCnt="0"/>
      <dgm:spPr/>
    </dgm:pt>
  </dgm:ptLst>
  <dgm:cxnLst>
    <dgm:cxn modelId="{39A6AB1E-091D-412D-8365-CB0B92F0062C}" srcId="{0F358A0A-A630-4BDC-AA2B-3A31A9BC6AF8}" destId="{75356ED6-CC58-4AB5-9B1B-D985C021638D}" srcOrd="0" destOrd="0" parTransId="{BBAF655E-C102-46F0-8910-44BFE745E456}" sibTransId="{AAA6970C-8D86-4404-9818-F16597B98406}"/>
    <dgm:cxn modelId="{BAEB1B2A-23A8-4126-B033-332D846F32B5}" srcId="{D6BFD37F-8D04-4C74-92B8-2113328D16D6}" destId="{0F358A0A-A630-4BDC-AA2B-3A31A9BC6AF8}" srcOrd="0" destOrd="0" parTransId="{42A64F9C-9C53-41F8-9777-E381850CB2BA}" sibTransId="{3A58C5ED-C735-4DAF-966B-539710B36685}"/>
    <dgm:cxn modelId="{84C3C72A-1B73-4FA8-B4FD-2671382F469B}" type="presOf" srcId="{0F358A0A-A630-4BDC-AA2B-3A31A9BC6AF8}" destId="{A8AC9437-9B1A-45BA-B5B1-3BE47F06E64B}" srcOrd="0" destOrd="0" presId="urn:microsoft.com/office/officeart/2005/8/layout/orgChart1"/>
    <dgm:cxn modelId="{36CB6F73-22A3-4588-8EFE-B5AA5B4E269A}" type="presOf" srcId="{75356ED6-CC58-4AB5-9B1B-D985C021638D}" destId="{555904CE-BF95-4355-A95C-F2AF7958576E}" srcOrd="1" destOrd="0" presId="urn:microsoft.com/office/officeart/2005/8/layout/orgChart1"/>
    <dgm:cxn modelId="{E5598379-0DFC-4FD5-98A8-12ACD9260075}" type="presOf" srcId="{35B571B6-B0BB-4FED-B041-DF6D17E07D27}" destId="{E471FBEE-89D9-488C-8E4B-AD280C1D118A}" srcOrd="0" destOrd="0" presId="urn:microsoft.com/office/officeart/2005/8/layout/orgChart1"/>
    <dgm:cxn modelId="{0038887C-7FA3-4E4D-875F-8AC35F0AF3B5}" type="presOf" srcId="{35B571B6-B0BB-4FED-B041-DF6D17E07D27}" destId="{24193C88-8D95-41C8-98B4-3109CA58547E}" srcOrd="1" destOrd="0" presId="urn:microsoft.com/office/officeart/2005/8/layout/orgChart1"/>
    <dgm:cxn modelId="{E1545C8F-4BF8-4F6C-A7BC-F2E9F597861D}" srcId="{0F358A0A-A630-4BDC-AA2B-3A31A9BC6AF8}" destId="{35B571B6-B0BB-4FED-B041-DF6D17E07D27}" srcOrd="1" destOrd="0" parTransId="{81E29BE0-8850-42FF-8D90-2E88AD794EAD}" sibTransId="{FB4376C2-9CD8-4696-86C3-EFF5925AB574}"/>
    <dgm:cxn modelId="{A759A3A7-A937-41F9-9712-9E47F40BBD48}" type="presOf" srcId="{81E29BE0-8850-42FF-8D90-2E88AD794EAD}" destId="{0115945D-A709-4926-AD72-8975BBABC015}" srcOrd="0" destOrd="0" presId="urn:microsoft.com/office/officeart/2005/8/layout/orgChart1"/>
    <dgm:cxn modelId="{574549B1-174C-4120-8AD4-D5605F73FB75}" type="presOf" srcId="{BBAF655E-C102-46F0-8910-44BFE745E456}" destId="{276D72AC-E9CB-4516-9822-C93036D8481F}" srcOrd="0" destOrd="0" presId="urn:microsoft.com/office/officeart/2005/8/layout/orgChart1"/>
    <dgm:cxn modelId="{DD5B05E6-DD05-4C82-BCE8-0C7B4D37F509}" type="presOf" srcId="{0F358A0A-A630-4BDC-AA2B-3A31A9BC6AF8}" destId="{FCB6D6E9-0901-46A8-BE59-886D4F283709}" srcOrd="1" destOrd="0" presId="urn:microsoft.com/office/officeart/2005/8/layout/orgChart1"/>
    <dgm:cxn modelId="{4F1F5CF6-482B-471B-AFC0-438C9ADCFCF3}" type="presOf" srcId="{D6BFD37F-8D04-4C74-92B8-2113328D16D6}" destId="{C0B781BC-4DA8-4077-A230-0CFAB1C76A92}" srcOrd="0" destOrd="0" presId="urn:microsoft.com/office/officeart/2005/8/layout/orgChart1"/>
    <dgm:cxn modelId="{4B4F65FA-1585-415A-82FE-E12EEAA84AF6}" type="presOf" srcId="{75356ED6-CC58-4AB5-9B1B-D985C021638D}" destId="{689DCF8E-93E7-4D2B-A355-AB37DBB0CA38}" srcOrd="0" destOrd="0" presId="urn:microsoft.com/office/officeart/2005/8/layout/orgChart1"/>
    <dgm:cxn modelId="{98CC4EB1-286C-4049-A629-7B059F44A28C}" type="presParOf" srcId="{C0B781BC-4DA8-4077-A230-0CFAB1C76A92}" destId="{92DF0D8B-B486-4F91-9A9B-BC9E2B29AF2E}" srcOrd="0" destOrd="0" presId="urn:microsoft.com/office/officeart/2005/8/layout/orgChart1"/>
    <dgm:cxn modelId="{33635AF3-B185-4B2A-9936-28AE625559AB}" type="presParOf" srcId="{92DF0D8B-B486-4F91-9A9B-BC9E2B29AF2E}" destId="{99DCB70B-C1F0-47F5-8C60-549B70498815}" srcOrd="0" destOrd="0" presId="urn:microsoft.com/office/officeart/2005/8/layout/orgChart1"/>
    <dgm:cxn modelId="{85789E3D-B94A-4D2A-B253-A2C8A742E95F}" type="presParOf" srcId="{99DCB70B-C1F0-47F5-8C60-549B70498815}" destId="{A8AC9437-9B1A-45BA-B5B1-3BE47F06E64B}" srcOrd="0" destOrd="0" presId="urn:microsoft.com/office/officeart/2005/8/layout/orgChart1"/>
    <dgm:cxn modelId="{7AF4E3E5-D129-4F8D-882D-0F5D33EBC893}" type="presParOf" srcId="{99DCB70B-C1F0-47F5-8C60-549B70498815}" destId="{FCB6D6E9-0901-46A8-BE59-886D4F283709}" srcOrd="1" destOrd="0" presId="urn:microsoft.com/office/officeart/2005/8/layout/orgChart1"/>
    <dgm:cxn modelId="{E5050E63-BC17-416A-B484-D57F5BFDFEB2}" type="presParOf" srcId="{92DF0D8B-B486-4F91-9A9B-BC9E2B29AF2E}" destId="{9887BCDC-0033-42AE-8783-FD686F19235B}" srcOrd="1" destOrd="0" presId="urn:microsoft.com/office/officeart/2005/8/layout/orgChart1"/>
    <dgm:cxn modelId="{263A7CED-4784-40E0-872F-0A6632036A55}" type="presParOf" srcId="{9887BCDC-0033-42AE-8783-FD686F19235B}" destId="{276D72AC-E9CB-4516-9822-C93036D8481F}" srcOrd="0" destOrd="0" presId="urn:microsoft.com/office/officeart/2005/8/layout/orgChart1"/>
    <dgm:cxn modelId="{5920BBDA-812A-4449-B15B-81DB62BD33D1}" type="presParOf" srcId="{9887BCDC-0033-42AE-8783-FD686F19235B}" destId="{BA760B97-2504-4AC7-A2A6-22E14343DC7E}" srcOrd="1" destOrd="0" presId="urn:microsoft.com/office/officeart/2005/8/layout/orgChart1"/>
    <dgm:cxn modelId="{66C52BE9-CFAC-4EA3-A050-A638D9CD6B55}" type="presParOf" srcId="{BA760B97-2504-4AC7-A2A6-22E14343DC7E}" destId="{55A05155-4F22-4B35-AE4B-23941F28ADE2}" srcOrd="0" destOrd="0" presId="urn:microsoft.com/office/officeart/2005/8/layout/orgChart1"/>
    <dgm:cxn modelId="{CC6DD286-FF0E-43A7-924E-2F1014B9FB37}" type="presParOf" srcId="{55A05155-4F22-4B35-AE4B-23941F28ADE2}" destId="{689DCF8E-93E7-4D2B-A355-AB37DBB0CA38}" srcOrd="0" destOrd="0" presId="urn:microsoft.com/office/officeart/2005/8/layout/orgChart1"/>
    <dgm:cxn modelId="{38529052-EA33-4F5C-9974-7B0670579F09}" type="presParOf" srcId="{55A05155-4F22-4B35-AE4B-23941F28ADE2}" destId="{555904CE-BF95-4355-A95C-F2AF7958576E}" srcOrd="1" destOrd="0" presId="urn:microsoft.com/office/officeart/2005/8/layout/orgChart1"/>
    <dgm:cxn modelId="{F815E522-B950-4663-AB29-E6BF69F82333}" type="presParOf" srcId="{BA760B97-2504-4AC7-A2A6-22E14343DC7E}" destId="{47D84DBA-87E9-4940-A587-ADDFC9796F91}" srcOrd="1" destOrd="0" presId="urn:microsoft.com/office/officeart/2005/8/layout/orgChart1"/>
    <dgm:cxn modelId="{4D9F3143-F34B-4788-83BE-E79BF3B12FAB}" type="presParOf" srcId="{BA760B97-2504-4AC7-A2A6-22E14343DC7E}" destId="{A2CAA5B1-A3D2-4C92-8C8F-34FE07AC5992}" srcOrd="2" destOrd="0" presId="urn:microsoft.com/office/officeart/2005/8/layout/orgChart1"/>
    <dgm:cxn modelId="{39189593-D589-4A26-A8E5-9CF902F0E5A0}" type="presParOf" srcId="{9887BCDC-0033-42AE-8783-FD686F19235B}" destId="{0115945D-A709-4926-AD72-8975BBABC015}" srcOrd="2" destOrd="0" presId="urn:microsoft.com/office/officeart/2005/8/layout/orgChart1"/>
    <dgm:cxn modelId="{B79B4D7C-E42B-48EA-8869-595A945677E3}" type="presParOf" srcId="{9887BCDC-0033-42AE-8783-FD686F19235B}" destId="{4E98E615-F7B3-410B-9741-DDB56B7612BF}" srcOrd="3" destOrd="0" presId="urn:microsoft.com/office/officeart/2005/8/layout/orgChart1"/>
    <dgm:cxn modelId="{C224433F-CEC1-47B7-A1B4-A909078CA14C}" type="presParOf" srcId="{4E98E615-F7B3-410B-9741-DDB56B7612BF}" destId="{FCDD642B-D9AA-4BE3-9F76-1C085C005A9D}" srcOrd="0" destOrd="0" presId="urn:microsoft.com/office/officeart/2005/8/layout/orgChart1"/>
    <dgm:cxn modelId="{4B7BAE26-4CB9-4B66-B643-5F811F609F16}" type="presParOf" srcId="{FCDD642B-D9AA-4BE3-9F76-1C085C005A9D}" destId="{E471FBEE-89D9-488C-8E4B-AD280C1D118A}" srcOrd="0" destOrd="0" presId="urn:microsoft.com/office/officeart/2005/8/layout/orgChart1"/>
    <dgm:cxn modelId="{FCC94A9F-A669-49F0-930E-96B0B3565F77}" type="presParOf" srcId="{FCDD642B-D9AA-4BE3-9F76-1C085C005A9D}" destId="{24193C88-8D95-41C8-98B4-3109CA58547E}" srcOrd="1" destOrd="0" presId="urn:microsoft.com/office/officeart/2005/8/layout/orgChart1"/>
    <dgm:cxn modelId="{50F548FB-AA9E-4041-8C49-1C7725CE2702}" type="presParOf" srcId="{4E98E615-F7B3-410B-9741-DDB56B7612BF}" destId="{BD4950AD-A5AE-4ADA-A808-97C13462769C}" srcOrd="1" destOrd="0" presId="urn:microsoft.com/office/officeart/2005/8/layout/orgChart1"/>
    <dgm:cxn modelId="{EA4A50E2-A269-4014-81B3-01E2DA63CDAF}" type="presParOf" srcId="{4E98E615-F7B3-410B-9741-DDB56B7612BF}" destId="{C0DA41D6-5522-4FF6-873A-85B3B86DD7AB}" srcOrd="2" destOrd="0" presId="urn:microsoft.com/office/officeart/2005/8/layout/orgChart1"/>
    <dgm:cxn modelId="{0E006155-3815-4A69-A045-29569BA9570E}" type="presParOf" srcId="{92DF0D8B-B486-4F91-9A9B-BC9E2B29AF2E}" destId="{CDD1AF94-6152-41DC-9EF3-29660F75D54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D6EDE9-C366-41DB-8778-6452873187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8BF3614-75D5-4B04-A4C6-3490E3B31A54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Head of Business Growth and Support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/>
          <a:r>
            <a:rPr lang="en-GB" sz="900" dirty="0">
              <a:solidFill>
                <a:schemeClr val="tx1"/>
              </a:solidFill>
            </a:rPr>
            <a:t> </a:t>
          </a:r>
        </a:p>
      </dgm:t>
    </dgm:pt>
    <dgm:pt modelId="{01E5E049-ECB2-4632-A0AE-59E28B75DBEB}" type="parTrans" cxnId="{D5623A6B-C238-4AC2-AFEA-25E8D6649C22}">
      <dgm:prSet/>
      <dgm:spPr/>
      <dgm:t>
        <a:bodyPr/>
        <a:lstStyle/>
        <a:p>
          <a:pPr algn="ctr"/>
          <a:endParaRPr lang="en-GB" sz="900"/>
        </a:p>
      </dgm:t>
    </dgm:pt>
    <dgm:pt modelId="{5F7885FD-B9B3-428E-98E7-BB7D52FDC932}" type="sibTrans" cxnId="{D5623A6B-C238-4AC2-AFEA-25E8D6649C22}">
      <dgm:prSet/>
      <dgm:spPr/>
      <dgm:t>
        <a:bodyPr/>
        <a:lstStyle/>
        <a:p>
          <a:pPr algn="ctr"/>
          <a:endParaRPr lang="en-GB" sz="900"/>
        </a:p>
      </dgm:t>
    </dgm:pt>
    <dgm:pt modelId="{15A520D5-FCCD-430B-A04B-5F2923A75827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Programme Manager </a:t>
          </a:r>
        </a:p>
        <a:p>
          <a:pPr algn="ctr" rtl="0"/>
          <a:endParaRPr lang="en-GB" sz="900" i="1" dirty="0">
            <a:solidFill>
              <a:schemeClr val="tx1"/>
            </a:solidFill>
          </a:endParaRPr>
        </a:p>
        <a:p>
          <a:pPr algn="ctr"/>
          <a:r>
            <a:rPr lang="en-GB" sz="900" dirty="0">
              <a:solidFill>
                <a:schemeClr val="tx1"/>
              </a:solidFill>
            </a:rPr>
            <a:t> </a:t>
          </a:r>
        </a:p>
      </dgm:t>
    </dgm:pt>
    <dgm:pt modelId="{FAC2E245-7113-4971-816A-1CD07D65983B}" type="parTrans" cxnId="{D23BE5E9-75DF-4EEA-86C4-BA9B174AD9F9}">
      <dgm:prSet/>
      <dgm:spPr/>
      <dgm:t>
        <a:bodyPr/>
        <a:lstStyle/>
        <a:p>
          <a:pPr algn="ctr"/>
          <a:endParaRPr lang="en-GB" sz="900"/>
        </a:p>
      </dgm:t>
    </dgm:pt>
    <dgm:pt modelId="{CAF9AB61-45C1-4C92-A092-F0550144802E}" type="sibTrans" cxnId="{D23BE5E9-75DF-4EEA-86C4-BA9B174AD9F9}">
      <dgm:prSet/>
      <dgm:spPr/>
      <dgm:t>
        <a:bodyPr/>
        <a:lstStyle/>
        <a:p>
          <a:pPr algn="ctr"/>
          <a:endParaRPr lang="en-GB" sz="900"/>
        </a:p>
      </dgm:t>
    </dgm:pt>
    <dgm:pt modelId="{7EB31EA3-F718-49D6-A5C3-7853320BB0EB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Programme Manager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/>
          <a:r>
            <a:rPr lang="en-GB" sz="900" dirty="0">
              <a:solidFill>
                <a:schemeClr val="tx1"/>
              </a:solidFill>
            </a:rPr>
            <a:t> </a:t>
          </a:r>
        </a:p>
      </dgm:t>
    </dgm:pt>
    <dgm:pt modelId="{EC38F000-959F-4B9A-80C6-A355EAF7D486}" type="parTrans" cxnId="{76258DCA-E193-4445-B4E9-CE9EA50D9B77}">
      <dgm:prSet/>
      <dgm:spPr/>
      <dgm:t>
        <a:bodyPr/>
        <a:lstStyle/>
        <a:p>
          <a:pPr algn="ctr"/>
          <a:endParaRPr lang="en-GB" sz="900"/>
        </a:p>
      </dgm:t>
    </dgm:pt>
    <dgm:pt modelId="{C8BE6326-CFC4-44A6-9C3E-45F4096B8325}" type="sibTrans" cxnId="{76258DCA-E193-4445-B4E9-CE9EA50D9B77}">
      <dgm:prSet/>
      <dgm:spPr/>
      <dgm:t>
        <a:bodyPr/>
        <a:lstStyle/>
        <a:p>
          <a:pPr algn="ctr"/>
          <a:endParaRPr lang="en-GB" sz="900"/>
        </a:p>
      </dgm:t>
    </dgm:pt>
    <dgm:pt modelId="{C1D1B9D3-914D-4A5C-8D33-EA71DCF991C4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Growth Hub Connectors</a:t>
          </a:r>
          <a:endParaRPr lang="en-GB" sz="900" dirty="0">
            <a:solidFill>
              <a:schemeClr val="tx1"/>
            </a:solidFill>
          </a:endParaRPr>
        </a:p>
        <a:p>
          <a:pPr algn="ctr"/>
          <a:endParaRPr lang="en-GB" sz="900" dirty="0">
            <a:solidFill>
              <a:schemeClr val="tx1"/>
            </a:solidFill>
          </a:endParaRPr>
        </a:p>
      </dgm:t>
    </dgm:pt>
    <dgm:pt modelId="{4D5DD265-BACB-487F-8F91-B5F8A867C511}" type="parTrans" cxnId="{3AE19F77-0745-4B29-B737-DBD797F18B41}">
      <dgm:prSet/>
      <dgm:spPr/>
      <dgm:t>
        <a:bodyPr/>
        <a:lstStyle/>
        <a:p>
          <a:pPr algn="ctr"/>
          <a:endParaRPr lang="en-GB" sz="900"/>
        </a:p>
      </dgm:t>
    </dgm:pt>
    <dgm:pt modelId="{9E181EDB-9A66-45A0-B64E-72FB1B6A6A45}" type="sibTrans" cxnId="{3AE19F77-0745-4B29-B737-DBD797F18B41}">
      <dgm:prSet/>
      <dgm:spPr/>
      <dgm:t>
        <a:bodyPr/>
        <a:lstStyle/>
        <a:p>
          <a:pPr algn="ctr"/>
          <a:endParaRPr lang="en-GB" sz="900"/>
        </a:p>
      </dgm:t>
    </dgm:pt>
    <dgm:pt modelId="{A7524F9A-B79C-40EE-9EE1-E2277B46B6B8}" type="pres">
      <dgm:prSet presAssocID="{9BD6EDE9-C366-41DB-8778-6452873187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94E815-2D00-43B1-A48A-560B194AA892}" type="pres">
      <dgm:prSet presAssocID="{A8BF3614-75D5-4B04-A4C6-3490E3B31A54}" presName="hierRoot1" presStyleCnt="0">
        <dgm:presLayoutVars>
          <dgm:hierBranch val="init"/>
        </dgm:presLayoutVars>
      </dgm:prSet>
      <dgm:spPr/>
    </dgm:pt>
    <dgm:pt modelId="{33BACA4E-01FD-4F62-BE13-1D87B69A3FF5}" type="pres">
      <dgm:prSet presAssocID="{A8BF3614-75D5-4B04-A4C6-3490E3B31A54}" presName="rootComposite1" presStyleCnt="0"/>
      <dgm:spPr/>
    </dgm:pt>
    <dgm:pt modelId="{3E0EE73D-BD73-4E6E-9B81-B512CBB36B95}" type="pres">
      <dgm:prSet presAssocID="{A8BF3614-75D5-4B04-A4C6-3490E3B31A54}" presName="rootText1" presStyleLbl="node0" presStyleIdx="0" presStyleCnt="1" custScaleX="39503" custScaleY="38722">
        <dgm:presLayoutVars>
          <dgm:chPref val="3"/>
        </dgm:presLayoutVars>
      </dgm:prSet>
      <dgm:spPr/>
    </dgm:pt>
    <dgm:pt modelId="{CFF5172C-1284-4570-B71A-948A43C2661B}" type="pres">
      <dgm:prSet presAssocID="{A8BF3614-75D5-4B04-A4C6-3490E3B31A54}" presName="rootConnector1" presStyleLbl="node1" presStyleIdx="0" presStyleCnt="0"/>
      <dgm:spPr/>
    </dgm:pt>
    <dgm:pt modelId="{E6B3329D-8665-4593-AC3A-843D41026467}" type="pres">
      <dgm:prSet presAssocID="{A8BF3614-75D5-4B04-A4C6-3490E3B31A54}" presName="hierChild2" presStyleCnt="0"/>
      <dgm:spPr/>
    </dgm:pt>
    <dgm:pt modelId="{B67119EC-A25D-4A79-8CC1-6EFB0977D1B2}" type="pres">
      <dgm:prSet presAssocID="{FAC2E245-7113-4971-816A-1CD07D65983B}" presName="Name37" presStyleLbl="parChTrans1D2" presStyleIdx="0" presStyleCnt="2"/>
      <dgm:spPr/>
    </dgm:pt>
    <dgm:pt modelId="{95D2CD6B-9CFE-4579-A4B1-4530C7A707A1}" type="pres">
      <dgm:prSet presAssocID="{15A520D5-FCCD-430B-A04B-5F2923A75827}" presName="hierRoot2" presStyleCnt="0">
        <dgm:presLayoutVars>
          <dgm:hierBranch val="init"/>
        </dgm:presLayoutVars>
      </dgm:prSet>
      <dgm:spPr/>
    </dgm:pt>
    <dgm:pt modelId="{5BDC7F7E-B4F4-4195-9724-6904D627D959}" type="pres">
      <dgm:prSet presAssocID="{15A520D5-FCCD-430B-A04B-5F2923A75827}" presName="rootComposite" presStyleCnt="0"/>
      <dgm:spPr/>
    </dgm:pt>
    <dgm:pt modelId="{A187DCE3-9097-4E65-A437-9787B72BFAF3}" type="pres">
      <dgm:prSet presAssocID="{15A520D5-FCCD-430B-A04B-5F2923A75827}" presName="rootText" presStyleLbl="node2" presStyleIdx="0" presStyleCnt="2" custScaleX="41037" custScaleY="37253">
        <dgm:presLayoutVars>
          <dgm:chPref val="3"/>
        </dgm:presLayoutVars>
      </dgm:prSet>
      <dgm:spPr/>
    </dgm:pt>
    <dgm:pt modelId="{53C70614-AE77-4D92-8344-C5AAB6C09774}" type="pres">
      <dgm:prSet presAssocID="{15A520D5-FCCD-430B-A04B-5F2923A75827}" presName="rootConnector" presStyleLbl="node2" presStyleIdx="0" presStyleCnt="2"/>
      <dgm:spPr/>
    </dgm:pt>
    <dgm:pt modelId="{52C011A8-1B50-472F-87AE-CB6446DCA393}" type="pres">
      <dgm:prSet presAssocID="{15A520D5-FCCD-430B-A04B-5F2923A75827}" presName="hierChild4" presStyleCnt="0"/>
      <dgm:spPr/>
    </dgm:pt>
    <dgm:pt modelId="{779B308C-1FCF-498F-82B0-C2BB38E76F8B}" type="pres">
      <dgm:prSet presAssocID="{15A520D5-FCCD-430B-A04B-5F2923A75827}" presName="hierChild5" presStyleCnt="0"/>
      <dgm:spPr/>
    </dgm:pt>
    <dgm:pt modelId="{DFA567E9-B6AE-47D3-9194-1BC6D7BB9960}" type="pres">
      <dgm:prSet presAssocID="{EC38F000-959F-4B9A-80C6-A355EAF7D486}" presName="Name37" presStyleLbl="parChTrans1D2" presStyleIdx="1" presStyleCnt="2"/>
      <dgm:spPr/>
    </dgm:pt>
    <dgm:pt modelId="{512CABF6-E65D-406C-9655-0E872144A7A3}" type="pres">
      <dgm:prSet presAssocID="{7EB31EA3-F718-49D6-A5C3-7853320BB0EB}" presName="hierRoot2" presStyleCnt="0">
        <dgm:presLayoutVars>
          <dgm:hierBranch val="init"/>
        </dgm:presLayoutVars>
      </dgm:prSet>
      <dgm:spPr/>
    </dgm:pt>
    <dgm:pt modelId="{0C357A15-3455-42A8-9FF4-BE3A18FC428C}" type="pres">
      <dgm:prSet presAssocID="{7EB31EA3-F718-49D6-A5C3-7853320BB0EB}" presName="rootComposite" presStyleCnt="0"/>
      <dgm:spPr/>
    </dgm:pt>
    <dgm:pt modelId="{70115149-98E1-44D6-A6C3-0F20DF31BADC}" type="pres">
      <dgm:prSet presAssocID="{7EB31EA3-F718-49D6-A5C3-7853320BB0EB}" presName="rootText" presStyleLbl="node2" presStyleIdx="1" presStyleCnt="2" custScaleX="41356" custScaleY="37182">
        <dgm:presLayoutVars>
          <dgm:chPref val="3"/>
        </dgm:presLayoutVars>
      </dgm:prSet>
      <dgm:spPr/>
    </dgm:pt>
    <dgm:pt modelId="{F6C42F0F-F535-4190-A8B3-C2D44561839B}" type="pres">
      <dgm:prSet presAssocID="{7EB31EA3-F718-49D6-A5C3-7853320BB0EB}" presName="rootConnector" presStyleLbl="node2" presStyleIdx="1" presStyleCnt="2"/>
      <dgm:spPr/>
    </dgm:pt>
    <dgm:pt modelId="{048BA3DE-0458-431F-9CB1-EFF8FE7C213B}" type="pres">
      <dgm:prSet presAssocID="{7EB31EA3-F718-49D6-A5C3-7853320BB0EB}" presName="hierChild4" presStyleCnt="0"/>
      <dgm:spPr/>
    </dgm:pt>
    <dgm:pt modelId="{5D57CFE5-AA37-42FE-B0CA-B5D20178C1F8}" type="pres">
      <dgm:prSet presAssocID="{4D5DD265-BACB-487F-8F91-B5F8A867C511}" presName="Name37" presStyleLbl="parChTrans1D3" presStyleIdx="0" presStyleCnt="1"/>
      <dgm:spPr/>
    </dgm:pt>
    <dgm:pt modelId="{AB58CAC5-A833-4B53-BB13-4C3793D30F73}" type="pres">
      <dgm:prSet presAssocID="{C1D1B9D3-914D-4A5C-8D33-EA71DCF991C4}" presName="hierRoot2" presStyleCnt="0">
        <dgm:presLayoutVars>
          <dgm:hierBranch val="init"/>
        </dgm:presLayoutVars>
      </dgm:prSet>
      <dgm:spPr/>
    </dgm:pt>
    <dgm:pt modelId="{521B0ABB-4C34-4A55-BE1D-E3811E459B47}" type="pres">
      <dgm:prSet presAssocID="{C1D1B9D3-914D-4A5C-8D33-EA71DCF991C4}" presName="rootComposite" presStyleCnt="0"/>
      <dgm:spPr/>
    </dgm:pt>
    <dgm:pt modelId="{7A22493B-1076-45AA-ACFB-364DEDD779F0}" type="pres">
      <dgm:prSet presAssocID="{C1D1B9D3-914D-4A5C-8D33-EA71DCF991C4}" presName="rootText" presStyleLbl="node3" presStyleIdx="0" presStyleCnt="1" custScaleX="40644" custScaleY="51906" custLinFactNeighborX="-2204" custLinFactNeighborY="-18801">
        <dgm:presLayoutVars>
          <dgm:chPref val="3"/>
        </dgm:presLayoutVars>
      </dgm:prSet>
      <dgm:spPr/>
    </dgm:pt>
    <dgm:pt modelId="{0EBFD317-BF89-4674-833C-784CC2198219}" type="pres">
      <dgm:prSet presAssocID="{C1D1B9D3-914D-4A5C-8D33-EA71DCF991C4}" presName="rootConnector" presStyleLbl="node3" presStyleIdx="0" presStyleCnt="1"/>
      <dgm:spPr/>
    </dgm:pt>
    <dgm:pt modelId="{E2C7AE27-01C4-4D8C-8DA4-A0F8DCF4A7A2}" type="pres">
      <dgm:prSet presAssocID="{C1D1B9D3-914D-4A5C-8D33-EA71DCF991C4}" presName="hierChild4" presStyleCnt="0"/>
      <dgm:spPr/>
    </dgm:pt>
    <dgm:pt modelId="{A51220EB-20A2-460C-96DA-EDFCEB15E9E9}" type="pres">
      <dgm:prSet presAssocID="{C1D1B9D3-914D-4A5C-8D33-EA71DCF991C4}" presName="hierChild5" presStyleCnt="0"/>
      <dgm:spPr/>
    </dgm:pt>
    <dgm:pt modelId="{8D51361F-FE7A-4A6E-9D10-D6908DAE61B1}" type="pres">
      <dgm:prSet presAssocID="{7EB31EA3-F718-49D6-A5C3-7853320BB0EB}" presName="hierChild5" presStyleCnt="0"/>
      <dgm:spPr/>
    </dgm:pt>
    <dgm:pt modelId="{1DC7144F-9C80-4EF0-9676-C05A27E03B0C}" type="pres">
      <dgm:prSet presAssocID="{A8BF3614-75D5-4B04-A4C6-3490E3B31A54}" presName="hierChild3" presStyleCnt="0"/>
      <dgm:spPr/>
    </dgm:pt>
  </dgm:ptLst>
  <dgm:cxnLst>
    <dgm:cxn modelId="{A39E8A10-9994-421B-AC32-4374BFA39C22}" type="presOf" srcId="{C1D1B9D3-914D-4A5C-8D33-EA71DCF991C4}" destId="{0EBFD317-BF89-4674-833C-784CC2198219}" srcOrd="1" destOrd="0" presId="urn:microsoft.com/office/officeart/2005/8/layout/orgChart1"/>
    <dgm:cxn modelId="{6AA04420-D5DC-46E5-8A06-1B558B246340}" type="presOf" srcId="{9BD6EDE9-C366-41DB-8778-64528731872F}" destId="{A7524F9A-B79C-40EE-9EE1-E2277B46B6B8}" srcOrd="0" destOrd="0" presId="urn:microsoft.com/office/officeart/2005/8/layout/orgChart1"/>
    <dgm:cxn modelId="{93084738-5CDE-4B79-9ECC-70627F89993F}" type="presOf" srcId="{A8BF3614-75D5-4B04-A4C6-3490E3B31A54}" destId="{3E0EE73D-BD73-4E6E-9B81-B512CBB36B95}" srcOrd="0" destOrd="0" presId="urn:microsoft.com/office/officeart/2005/8/layout/orgChart1"/>
    <dgm:cxn modelId="{884CAD48-CFE2-41B2-9CC0-000FAB882003}" type="presOf" srcId="{15A520D5-FCCD-430B-A04B-5F2923A75827}" destId="{A187DCE3-9097-4E65-A437-9787B72BFAF3}" srcOrd="0" destOrd="0" presId="urn:microsoft.com/office/officeart/2005/8/layout/orgChart1"/>
    <dgm:cxn modelId="{D5623A6B-C238-4AC2-AFEA-25E8D6649C22}" srcId="{9BD6EDE9-C366-41DB-8778-64528731872F}" destId="{A8BF3614-75D5-4B04-A4C6-3490E3B31A54}" srcOrd="0" destOrd="0" parTransId="{01E5E049-ECB2-4632-A0AE-59E28B75DBEB}" sibTransId="{5F7885FD-B9B3-428E-98E7-BB7D52FDC932}"/>
    <dgm:cxn modelId="{3AE19F77-0745-4B29-B737-DBD797F18B41}" srcId="{7EB31EA3-F718-49D6-A5C3-7853320BB0EB}" destId="{C1D1B9D3-914D-4A5C-8D33-EA71DCF991C4}" srcOrd="0" destOrd="0" parTransId="{4D5DD265-BACB-487F-8F91-B5F8A867C511}" sibTransId="{9E181EDB-9A66-45A0-B64E-72FB1B6A6A45}"/>
    <dgm:cxn modelId="{40AB938B-D6C5-4F9B-A23A-A61430F8F2E0}" type="presOf" srcId="{A8BF3614-75D5-4B04-A4C6-3490E3B31A54}" destId="{CFF5172C-1284-4570-B71A-948A43C2661B}" srcOrd="1" destOrd="0" presId="urn:microsoft.com/office/officeart/2005/8/layout/orgChart1"/>
    <dgm:cxn modelId="{966C5D92-FCDD-4449-8DA4-C06F47EEDB1F}" type="presOf" srcId="{EC38F000-959F-4B9A-80C6-A355EAF7D486}" destId="{DFA567E9-B6AE-47D3-9194-1BC6D7BB9960}" srcOrd="0" destOrd="0" presId="urn:microsoft.com/office/officeart/2005/8/layout/orgChart1"/>
    <dgm:cxn modelId="{2A820399-E118-451E-95C7-1D458B402A05}" type="presOf" srcId="{FAC2E245-7113-4971-816A-1CD07D65983B}" destId="{B67119EC-A25D-4A79-8CC1-6EFB0977D1B2}" srcOrd="0" destOrd="0" presId="urn:microsoft.com/office/officeart/2005/8/layout/orgChart1"/>
    <dgm:cxn modelId="{CECA6FA3-C6D9-41E6-89B9-721F0420055D}" type="presOf" srcId="{15A520D5-FCCD-430B-A04B-5F2923A75827}" destId="{53C70614-AE77-4D92-8344-C5AAB6C09774}" srcOrd="1" destOrd="0" presId="urn:microsoft.com/office/officeart/2005/8/layout/orgChart1"/>
    <dgm:cxn modelId="{389F17B2-1FF0-4BA3-9588-443C717D0DC3}" type="presOf" srcId="{7EB31EA3-F718-49D6-A5C3-7853320BB0EB}" destId="{70115149-98E1-44D6-A6C3-0F20DF31BADC}" srcOrd="0" destOrd="0" presId="urn:microsoft.com/office/officeart/2005/8/layout/orgChart1"/>
    <dgm:cxn modelId="{A01C3AB2-7B48-4845-8733-73932198F15A}" type="presOf" srcId="{C1D1B9D3-914D-4A5C-8D33-EA71DCF991C4}" destId="{7A22493B-1076-45AA-ACFB-364DEDD779F0}" srcOrd="0" destOrd="0" presId="urn:microsoft.com/office/officeart/2005/8/layout/orgChart1"/>
    <dgm:cxn modelId="{76258DCA-E193-4445-B4E9-CE9EA50D9B77}" srcId="{A8BF3614-75D5-4B04-A4C6-3490E3B31A54}" destId="{7EB31EA3-F718-49D6-A5C3-7853320BB0EB}" srcOrd="1" destOrd="0" parTransId="{EC38F000-959F-4B9A-80C6-A355EAF7D486}" sibTransId="{C8BE6326-CFC4-44A6-9C3E-45F4096B8325}"/>
    <dgm:cxn modelId="{62274DD5-F0A2-4823-AD59-0598AB917B83}" type="presOf" srcId="{7EB31EA3-F718-49D6-A5C3-7853320BB0EB}" destId="{F6C42F0F-F535-4190-A8B3-C2D44561839B}" srcOrd="1" destOrd="0" presId="urn:microsoft.com/office/officeart/2005/8/layout/orgChart1"/>
    <dgm:cxn modelId="{D23BE5E9-75DF-4EEA-86C4-BA9B174AD9F9}" srcId="{A8BF3614-75D5-4B04-A4C6-3490E3B31A54}" destId="{15A520D5-FCCD-430B-A04B-5F2923A75827}" srcOrd="0" destOrd="0" parTransId="{FAC2E245-7113-4971-816A-1CD07D65983B}" sibTransId="{CAF9AB61-45C1-4C92-A092-F0550144802E}"/>
    <dgm:cxn modelId="{AA8BBCEC-E1F9-4CC1-AFDC-E48EA237F4C9}" type="presOf" srcId="{4D5DD265-BACB-487F-8F91-B5F8A867C511}" destId="{5D57CFE5-AA37-42FE-B0CA-B5D20178C1F8}" srcOrd="0" destOrd="0" presId="urn:microsoft.com/office/officeart/2005/8/layout/orgChart1"/>
    <dgm:cxn modelId="{CFEC1E78-C33F-48A0-85C3-0C11F4001F3D}" type="presParOf" srcId="{A7524F9A-B79C-40EE-9EE1-E2277B46B6B8}" destId="{BB94E815-2D00-43B1-A48A-560B194AA892}" srcOrd="0" destOrd="0" presId="urn:microsoft.com/office/officeart/2005/8/layout/orgChart1"/>
    <dgm:cxn modelId="{C07AE483-336F-4334-B802-EEA917902075}" type="presParOf" srcId="{BB94E815-2D00-43B1-A48A-560B194AA892}" destId="{33BACA4E-01FD-4F62-BE13-1D87B69A3FF5}" srcOrd="0" destOrd="0" presId="urn:microsoft.com/office/officeart/2005/8/layout/orgChart1"/>
    <dgm:cxn modelId="{2615AAEF-C98C-4C5B-8EBA-84875285BC6F}" type="presParOf" srcId="{33BACA4E-01FD-4F62-BE13-1D87B69A3FF5}" destId="{3E0EE73D-BD73-4E6E-9B81-B512CBB36B95}" srcOrd="0" destOrd="0" presId="urn:microsoft.com/office/officeart/2005/8/layout/orgChart1"/>
    <dgm:cxn modelId="{620DCCA6-75AB-4216-A6F1-F9C41D8ABAFE}" type="presParOf" srcId="{33BACA4E-01FD-4F62-BE13-1D87B69A3FF5}" destId="{CFF5172C-1284-4570-B71A-948A43C2661B}" srcOrd="1" destOrd="0" presId="urn:microsoft.com/office/officeart/2005/8/layout/orgChart1"/>
    <dgm:cxn modelId="{C7FD0730-CDAA-41B1-BC05-C690155748CA}" type="presParOf" srcId="{BB94E815-2D00-43B1-A48A-560B194AA892}" destId="{E6B3329D-8665-4593-AC3A-843D41026467}" srcOrd="1" destOrd="0" presId="urn:microsoft.com/office/officeart/2005/8/layout/orgChart1"/>
    <dgm:cxn modelId="{3CA6050A-5222-41C2-B059-048CD2D51AAE}" type="presParOf" srcId="{E6B3329D-8665-4593-AC3A-843D41026467}" destId="{B67119EC-A25D-4A79-8CC1-6EFB0977D1B2}" srcOrd="0" destOrd="0" presId="urn:microsoft.com/office/officeart/2005/8/layout/orgChart1"/>
    <dgm:cxn modelId="{A161B9AF-A97C-4FFA-A119-82F0D801105B}" type="presParOf" srcId="{E6B3329D-8665-4593-AC3A-843D41026467}" destId="{95D2CD6B-9CFE-4579-A4B1-4530C7A707A1}" srcOrd="1" destOrd="0" presId="urn:microsoft.com/office/officeart/2005/8/layout/orgChart1"/>
    <dgm:cxn modelId="{4DE1A506-8B18-4EDF-92C3-6AF5F21ED2D9}" type="presParOf" srcId="{95D2CD6B-9CFE-4579-A4B1-4530C7A707A1}" destId="{5BDC7F7E-B4F4-4195-9724-6904D627D959}" srcOrd="0" destOrd="0" presId="urn:microsoft.com/office/officeart/2005/8/layout/orgChart1"/>
    <dgm:cxn modelId="{4B0AA75B-E37B-4EA3-A56C-148965C1ACD0}" type="presParOf" srcId="{5BDC7F7E-B4F4-4195-9724-6904D627D959}" destId="{A187DCE3-9097-4E65-A437-9787B72BFAF3}" srcOrd="0" destOrd="0" presId="urn:microsoft.com/office/officeart/2005/8/layout/orgChart1"/>
    <dgm:cxn modelId="{7CF04F53-3BB5-4BF3-8A73-B6BB47DFEEA1}" type="presParOf" srcId="{5BDC7F7E-B4F4-4195-9724-6904D627D959}" destId="{53C70614-AE77-4D92-8344-C5AAB6C09774}" srcOrd="1" destOrd="0" presId="urn:microsoft.com/office/officeart/2005/8/layout/orgChart1"/>
    <dgm:cxn modelId="{7CE2EA1E-3502-4D33-B053-B97E5584F358}" type="presParOf" srcId="{95D2CD6B-9CFE-4579-A4B1-4530C7A707A1}" destId="{52C011A8-1B50-472F-87AE-CB6446DCA393}" srcOrd="1" destOrd="0" presId="urn:microsoft.com/office/officeart/2005/8/layout/orgChart1"/>
    <dgm:cxn modelId="{E82F5D79-1BA0-4574-8632-04E0B76C2940}" type="presParOf" srcId="{95D2CD6B-9CFE-4579-A4B1-4530C7A707A1}" destId="{779B308C-1FCF-498F-82B0-C2BB38E76F8B}" srcOrd="2" destOrd="0" presId="urn:microsoft.com/office/officeart/2005/8/layout/orgChart1"/>
    <dgm:cxn modelId="{A78D6A65-3F08-41D2-A7E9-A14A8A571133}" type="presParOf" srcId="{E6B3329D-8665-4593-AC3A-843D41026467}" destId="{DFA567E9-B6AE-47D3-9194-1BC6D7BB9960}" srcOrd="2" destOrd="0" presId="urn:microsoft.com/office/officeart/2005/8/layout/orgChart1"/>
    <dgm:cxn modelId="{8D700F56-0701-4ECF-AC29-9D47A24CDF07}" type="presParOf" srcId="{E6B3329D-8665-4593-AC3A-843D41026467}" destId="{512CABF6-E65D-406C-9655-0E872144A7A3}" srcOrd="3" destOrd="0" presId="urn:microsoft.com/office/officeart/2005/8/layout/orgChart1"/>
    <dgm:cxn modelId="{3EDF1F68-8D87-4930-BC97-B68F0B4509DF}" type="presParOf" srcId="{512CABF6-E65D-406C-9655-0E872144A7A3}" destId="{0C357A15-3455-42A8-9FF4-BE3A18FC428C}" srcOrd="0" destOrd="0" presId="urn:microsoft.com/office/officeart/2005/8/layout/orgChart1"/>
    <dgm:cxn modelId="{BD4C1A77-D9A8-4597-A609-A55996F64AA0}" type="presParOf" srcId="{0C357A15-3455-42A8-9FF4-BE3A18FC428C}" destId="{70115149-98E1-44D6-A6C3-0F20DF31BADC}" srcOrd="0" destOrd="0" presId="urn:microsoft.com/office/officeart/2005/8/layout/orgChart1"/>
    <dgm:cxn modelId="{A4495129-860A-4453-97FC-4BC316E358A0}" type="presParOf" srcId="{0C357A15-3455-42A8-9FF4-BE3A18FC428C}" destId="{F6C42F0F-F535-4190-A8B3-C2D44561839B}" srcOrd="1" destOrd="0" presId="urn:microsoft.com/office/officeart/2005/8/layout/orgChart1"/>
    <dgm:cxn modelId="{35370EF5-B098-4C58-8A7F-7473B3D43EAA}" type="presParOf" srcId="{512CABF6-E65D-406C-9655-0E872144A7A3}" destId="{048BA3DE-0458-431F-9CB1-EFF8FE7C213B}" srcOrd="1" destOrd="0" presId="urn:microsoft.com/office/officeart/2005/8/layout/orgChart1"/>
    <dgm:cxn modelId="{55121049-5A67-4921-B773-01886C5A0FE4}" type="presParOf" srcId="{048BA3DE-0458-431F-9CB1-EFF8FE7C213B}" destId="{5D57CFE5-AA37-42FE-B0CA-B5D20178C1F8}" srcOrd="0" destOrd="0" presId="urn:microsoft.com/office/officeart/2005/8/layout/orgChart1"/>
    <dgm:cxn modelId="{210B3C4E-724B-4501-A043-D12219BED85B}" type="presParOf" srcId="{048BA3DE-0458-431F-9CB1-EFF8FE7C213B}" destId="{AB58CAC5-A833-4B53-BB13-4C3793D30F73}" srcOrd="1" destOrd="0" presId="urn:microsoft.com/office/officeart/2005/8/layout/orgChart1"/>
    <dgm:cxn modelId="{4B0164CB-CC8D-4C0F-82C8-652C0C97C8A4}" type="presParOf" srcId="{AB58CAC5-A833-4B53-BB13-4C3793D30F73}" destId="{521B0ABB-4C34-4A55-BE1D-E3811E459B47}" srcOrd="0" destOrd="0" presId="urn:microsoft.com/office/officeart/2005/8/layout/orgChart1"/>
    <dgm:cxn modelId="{64E82D49-7BF5-445A-AB45-4A6AE12645F8}" type="presParOf" srcId="{521B0ABB-4C34-4A55-BE1D-E3811E459B47}" destId="{7A22493B-1076-45AA-ACFB-364DEDD779F0}" srcOrd="0" destOrd="0" presId="urn:microsoft.com/office/officeart/2005/8/layout/orgChart1"/>
    <dgm:cxn modelId="{8C306AC6-9829-4C4A-913B-6C261FB21FB9}" type="presParOf" srcId="{521B0ABB-4C34-4A55-BE1D-E3811E459B47}" destId="{0EBFD317-BF89-4674-833C-784CC2198219}" srcOrd="1" destOrd="0" presId="urn:microsoft.com/office/officeart/2005/8/layout/orgChart1"/>
    <dgm:cxn modelId="{94A3704F-CF8B-4F21-83B5-6B3EED59EFD8}" type="presParOf" srcId="{AB58CAC5-A833-4B53-BB13-4C3793D30F73}" destId="{E2C7AE27-01C4-4D8C-8DA4-A0F8DCF4A7A2}" srcOrd="1" destOrd="0" presId="urn:microsoft.com/office/officeart/2005/8/layout/orgChart1"/>
    <dgm:cxn modelId="{DC911F3C-63BE-45FA-B9FC-2EA2810D44A4}" type="presParOf" srcId="{AB58CAC5-A833-4B53-BB13-4C3793D30F73}" destId="{A51220EB-20A2-460C-96DA-EDFCEB15E9E9}" srcOrd="2" destOrd="0" presId="urn:microsoft.com/office/officeart/2005/8/layout/orgChart1"/>
    <dgm:cxn modelId="{C6387C99-47AA-43A3-87A8-35F2696467A7}" type="presParOf" srcId="{512CABF6-E65D-406C-9655-0E872144A7A3}" destId="{8D51361F-FE7A-4A6E-9D10-D6908DAE61B1}" srcOrd="2" destOrd="0" presId="urn:microsoft.com/office/officeart/2005/8/layout/orgChart1"/>
    <dgm:cxn modelId="{6A1B7A0E-D1A3-4AAB-A075-50E50DB128F1}" type="presParOf" srcId="{BB94E815-2D00-43B1-A48A-560B194AA892}" destId="{1DC7144F-9C80-4EF0-9676-C05A27E03B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D6EDE9-C366-41DB-8778-64528731872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EFE5964A-9F05-4297-8A53-EDB0132813D3}">
      <dgm:prSet phldrT="[Text]" custT="1"/>
      <dgm:spPr/>
      <dgm:t>
        <a:bodyPr/>
        <a:lstStyle/>
        <a:p>
          <a:pPr algn="ctr"/>
          <a:r>
            <a:rPr lang="en-GB" sz="900" b="1" dirty="0"/>
            <a:t>Head of Strategy and Innovation</a:t>
          </a:r>
        </a:p>
        <a:p>
          <a:pPr algn="ctr"/>
          <a:endParaRPr lang="en-GB" sz="900" dirty="0"/>
        </a:p>
        <a:p>
          <a:pPr algn="ctr"/>
          <a:endParaRPr lang="en-GB" sz="900" dirty="0"/>
        </a:p>
      </dgm:t>
    </dgm:pt>
    <dgm:pt modelId="{20C0FC75-B0BB-421A-9A14-5B5623F74D2D}" type="parTrans" cxnId="{EC5BE0BE-A0C0-4B38-8F4D-53392E3845F6}">
      <dgm:prSet/>
      <dgm:spPr/>
      <dgm:t>
        <a:bodyPr/>
        <a:lstStyle/>
        <a:p>
          <a:pPr algn="ctr"/>
          <a:endParaRPr lang="en-GB" sz="900"/>
        </a:p>
      </dgm:t>
    </dgm:pt>
    <dgm:pt modelId="{B3DEEFDE-0D05-46A8-A0C0-304F22EB3585}" type="sibTrans" cxnId="{EC5BE0BE-A0C0-4B38-8F4D-53392E3845F6}">
      <dgm:prSet/>
      <dgm:spPr/>
      <dgm:t>
        <a:bodyPr/>
        <a:lstStyle/>
        <a:p>
          <a:pPr algn="ctr"/>
          <a:endParaRPr lang="en-GB" sz="900"/>
        </a:p>
      </dgm:t>
    </dgm:pt>
    <dgm:pt modelId="{23AD42F8-87F3-4230-A014-A53DC1AAF471}">
      <dgm:prSet custT="1"/>
      <dgm:spPr/>
      <dgm:t>
        <a:bodyPr/>
        <a:lstStyle/>
        <a:p>
          <a:pPr algn="ctr" rtl="0"/>
          <a:r>
            <a:rPr lang="en-GB" sz="900" b="1" dirty="0"/>
            <a:t>Principal Low Carbon and Net Zero Manager</a:t>
          </a:r>
          <a:r>
            <a:rPr lang="en-GB" sz="900" b="1" dirty="0">
              <a:latin typeface="Calibri Light" panose="020F0302020204030204"/>
            </a:rPr>
            <a:t> </a:t>
          </a:r>
          <a:endParaRPr lang="en-GB" sz="900" b="1" dirty="0"/>
        </a:p>
        <a:p>
          <a:pPr algn="ctr"/>
          <a:endParaRPr lang="en-GB" sz="900" dirty="0"/>
        </a:p>
        <a:p>
          <a:pPr algn="ctr" rtl="0"/>
          <a:endParaRPr lang="en-GB" sz="900" dirty="0"/>
        </a:p>
      </dgm:t>
    </dgm:pt>
    <dgm:pt modelId="{6F64FF88-5E19-4DDC-8483-F3E7F79B5570}" type="parTrans" cxnId="{93FED9EC-51A8-48B9-A7EF-D1F21BC5042E}">
      <dgm:prSet/>
      <dgm:spPr/>
      <dgm:t>
        <a:bodyPr/>
        <a:lstStyle/>
        <a:p>
          <a:pPr algn="ctr"/>
          <a:endParaRPr lang="en-GB" sz="900"/>
        </a:p>
      </dgm:t>
    </dgm:pt>
    <dgm:pt modelId="{0BAAA7D1-7CCD-465E-8EA2-E0C7B0B6381B}" type="sibTrans" cxnId="{93FED9EC-51A8-48B9-A7EF-D1F21BC5042E}">
      <dgm:prSet/>
      <dgm:spPr/>
      <dgm:t>
        <a:bodyPr/>
        <a:lstStyle/>
        <a:p>
          <a:pPr algn="ctr"/>
          <a:endParaRPr lang="en-GB" sz="900"/>
        </a:p>
      </dgm:t>
    </dgm:pt>
    <dgm:pt modelId="{C92259A5-98E1-48E3-A84F-1E08A76BA028}">
      <dgm:prSet custT="1"/>
      <dgm:spPr/>
      <dgm:t>
        <a:bodyPr/>
        <a:lstStyle/>
        <a:p>
          <a:pPr algn="ctr"/>
          <a:endParaRPr lang="en-GB" sz="900" dirty="0"/>
        </a:p>
        <a:p>
          <a:pPr algn="ctr"/>
          <a:r>
            <a:rPr lang="en-GB" sz="900" b="1" dirty="0"/>
            <a:t>Programme Managers</a:t>
          </a:r>
        </a:p>
        <a:p>
          <a:pPr algn="ctr"/>
          <a:endParaRPr lang="en-GB" sz="900" dirty="0"/>
        </a:p>
        <a:p>
          <a:pPr algn="ctr" rtl="0"/>
          <a:r>
            <a:rPr lang="en-GB" sz="900" dirty="0">
              <a:latin typeface="Calibri Light" panose="020F0302020204030204"/>
            </a:rPr>
            <a:t> </a:t>
          </a:r>
          <a:endParaRPr lang="en-GB" sz="900" dirty="0"/>
        </a:p>
      </dgm:t>
    </dgm:pt>
    <dgm:pt modelId="{84CD6A06-8680-4C1F-A718-048A0848136C}" type="parTrans" cxnId="{3D15C580-B607-457D-B665-247B62BD6352}">
      <dgm:prSet/>
      <dgm:spPr/>
      <dgm:t>
        <a:bodyPr/>
        <a:lstStyle/>
        <a:p>
          <a:pPr algn="ctr"/>
          <a:endParaRPr lang="en-GB" sz="900"/>
        </a:p>
      </dgm:t>
    </dgm:pt>
    <dgm:pt modelId="{05FEEEF8-CA6A-4A76-9E69-BB92E46803BE}" type="sibTrans" cxnId="{3D15C580-B607-457D-B665-247B62BD6352}">
      <dgm:prSet/>
      <dgm:spPr/>
      <dgm:t>
        <a:bodyPr/>
        <a:lstStyle/>
        <a:p>
          <a:pPr algn="ctr"/>
          <a:endParaRPr lang="en-GB" sz="900"/>
        </a:p>
      </dgm:t>
    </dgm:pt>
    <dgm:pt modelId="{67CBE5D6-50F3-470A-8617-288281B22583}">
      <dgm:prSet custT="1"/>
      <dgm:spPr/>
      <dgm:t>
        <a:bodyPr/>
        <a:lstStyle/>
        <a:p>
          <a:pPr algn="ctr"/>
          <a:r>
            <a:rPr lang="en-GB" sz="900" b="1" dirty="0"/>
            <a:t>Net Zero Hub Programme Manager</a:t>
          </a:r>
        </a:p>
        <a:p>
          <a:pPr algn="ctr"/>
          <a:endParaRPr lang="en-GB" sz="900" dirty="0"/>
        </a:p>
        <a:p>
          <a:pPr algn="ctr" rtl="0"/>
          <a:r>
            <a:rPr lang="en-GB" sz="900" dirty="0">
              <a:latin typeface="Calibri Light" panose="020F0302020204030204"/>
            </a:rPr>
            <a:t> </a:t>
          </a:r>
          <a:endParaRPr lang="en-GB" sz="900" dirty="0"/>
        </a:p>
      </dgm:t>
    </dgm:pt>
    <dgm:pt modelId="{5311F680-4FF2-493F-88AC-C120A60C1147}" type="parTrans" cxnId="{68482409-5662-4902-90A1-725F2E54E2CD}">
      <dgm:prSet/>
      <dgm:spPr/>
      <dgm:t>
        <a:bodyPr/>
        <a:lstStyle/>
        <a:p>
          <a:pPr algn="ctr"/>
          <a:endParaRPr lang="en-GB" sz="900"/>
        </a:p>
      </dgm:t>
    </dgm:pt>
    <dgm:pt modelId="{251384BE-2B26-4C98-B54A-67D25B3F4B08}" type="sibTrans" cxnId="{68482409-5662-4902-90A1-725F2E54E2CD}">
      <dgm:prSet/>
      <dgm:spPr/>
      <dgm:t>
        <a:bodyPr/>
        <a:lstStyle/>
        <a:p>
          <a:pPr algn="ctr"/>
          <a:endParaRPr lang="en-GB" sz="900"/>
        </a:p>
      </dgm:t>
    </dgm:pt>
    <dgm:pt modelId="{96CC113C-8659-4499-BA25-53446E15E522}">
      <dgm:prSet custT="1"/>
      <dgm:spPr/>
      <dgm:t>
        <a:bodyPr/>
        <a:lstStyle/>
        <a:p>
          <a:pPr algn="ctr"/>
          <a:r>
            <a:rPr lang="en-GB" sz="900" b="1" dirty="0"/>
            <a:t>Policy and Economy Adviser</a:t>
          </a:r>
        </a:p>
        <a:p>
          <a:pPr algn="ctr"/>
          <a:endParaRPr lang="en-GB" sz="900" dirty="0">
            <a:latin typeface="Calibri Light" panose="020F0302020204030204"/>
          </a:endParaRPr>
        </a:p>
        <a:p>
          <a:pPr algn="ctr"/>
          <a:r>
            <a:rPr lang="en-GB" sz="900" dirty="0">
              <a:latin typeface="Calibri Light" panose="020F0302020204030204"/>
            </a:rPr>
            <a:t> </a:t>
          </a:r>
          <a:endParaRPr lang="en-GB" sz="900" dirty="0"/>
        </a:p>
      </dgm:t>
    </dgm:pt>
    <dgm:pt modelId="{874E785A-EE8C-4CB2-96D4-9F6A8207F41F}" type="parTrans" cxnId="{183BD503-9E64-40B7-B89F-A4C0573FCCD1}">
      <dgm:prSet/>
      <dgm:spPr/>
      <dgm:t>
        <a:bodyPr/>
        <a:lstStyle/>
        <a:p>
          <a:pPr algn="ctr"/>
          <a:endParaRPr lang="en-GB" sz="900"/>
        </a:p>
      </dgm:t>
    </dgm:pt>
    <dgm:pt modelId="{E58B3509-C71C-4CB0-9307-376D5F713AC6}" type="sibTrans" cxnId="{183BD503-9E64-40B7-B89F-A4C0573FCCD1}">
      <dgm:prSet/>
      <dgm:spPr/>
      <dgm:t>
        <a:bodyPr/>
        <a:lstStyle/>
        <a:p>
          <a:pPr algn="ctr"/>
          <a:endParaRPr lang="en-GB" sz="900"/>
        </a:p>
      </dgm:t>
    </dgm:pt>
    <dgm:pt modelId="{C038679E-1330-45E6-91A4-C4A10F1047D6}">
      <dgm:prSet custT="1"/>
      <dgm:spPr/>
      <dgm:t>
        <a:bodyPr/>
        <a:lstStyle/>
        <a:p>
          <a:pPr algn="ctr" rtl="0"/>
          <a:r>
            <a:rPr lang="en-GB" sz="900" b="1" dirty="0"/>
            <a:t>Principal Innovation and Economy Manager</a:t>
          </a:r>
          <a:r>
            <a:rPr lang="en-GB" sz="900" b="1" dirty="0">
              <a:latin typeface="Calibri Light" panose="020F0302020204030204"/>
            </a:rPr>
            <a:t> </a:t>
          </a:r>
          <a:endParaRPr lang="en-GB" sz="900" b="1" dirty="0"/>
        </a:p>
        <a:p>
          <a:pPr algn="ctr"/>
          <a:endParaRPr lang="en-GB" sz="900" dirty="0"/>
        </a:p>
        <a:p>
          <a:pPr algn="ctr"/>
          <a:endParaRPr lang="en-GB" sz="900" dirty="0"/>
        </a:p>
      </dgm:t>
    </dgm:pt>
    <dgm:pt modelId="{4C8B39F0-0803-44D6-A04B-43D61C7A88F0}" type="parTrans" cxnId="{3AED9E1E-15F3-4F9D-8A8F-C57F029C57CD}">
      <dgm:prSet/>
      <dgm:spPr/>
      <dgm:t>
        <a:bodyPr/>
        <a:lstStyle/>
        <a:p>
          <a:pPr algn="ctr"/>
          <a:endParaRPr lang="en-GB" sz="900"/>
        </a:p>
      </dgm:t>
    </dgm:pt>
    <dgm:pt modelId="{BD3034A0-7651-4EAC-B51F-5E0508492998}" type="sibTrans" cxnId="{3AED9E1E-15F3-4F9D-8A8F-C57F029C57CD}">
      <dgm:prSet/>
      <dgm:spPr/>
      <dgm:t>
        <a:bodyPr/>
        <a:lstStyle/>
        <a:p>
          <a:pPr algn="ctr"/>
          <a:endParaRPr lang="en-GB" sz="900"/>
        </a:p>
      </dgm:t>
    </dgm:pt>
    <dgm:pt modelId="{B8AC6742-A357-445C-8354-90B4ACFCED66}">
      <dgm:prSet custT="1"/>
      <dgm:spPr/>
      <dgm:t>
        <a:bodyPr/>
        <a:lstStyle/>
        <a:p>
          <a:pPr algn="ctr"/>
          <a:r>
            <a:rPr lang="en-GB" sz="900" b="1" dirty="0"/>
            <a:t>Policy and Economy Advisers</a:t>
          </a:r>
        </a:p>
        <a:p>
          <a:pPr algn="ctr"/>
          <a:endParaRPr lang="en-GB" sz="900" dirty="0"/>
        </a:p>
      </dgm:t>
    </dgm:pt>
    <dgm:pt modelId="{0354BE19-44AC-4BC7-8911-1890B126C40C}" type="parTrans" cxnId="{C46BCEDA-EFF9-47B7-BCD7-5E28BED689CB}">
      <dgm:prSet/>
      <dgm:spPr/>
      <dgm:t>
        <a:bodyPr/>
        <a:lstStyle/>
        <a:p>
          <a:pPr algn="ctr"/>
          <a:endParaRPr lang="en-GB" sz="900"/>
        </a:p>
      </dgm:t>
    </dgm:pt>
    <dgm:pt modelId="{8D0EFF11-F5A5-40D0-9C21-D0F87001424E}" type="sibTrans" cxnId="{C46BCEDA-EFF9-47B7-BCD7-5E28BED689CB}">
      <dgm:prSet/>
      <dgm:spPr/>
      <dgm:t>
        <a:bodyPr/>
        <a:lstStyle/>
        <a:p>
          <a:pPr algn="ctr"/>
          <a:endParaRPr lang="en-GB" sz="900"/>
        </a:p>
      </dgm:t>
    </dgm:pt>
    <dgm:pt modelId="{495820AA-31AB-4888-A3EA-15027DE0B5A1}">
      <dgm:prSet custT="1"/>
      <dgm:spPr/>
      <dgm:t>
        <a:bodyPr/>
        <a:lstStyle/>
        <a:p>
          <a:pPr algn="ctr"/>
          <a:r>
            <a:rPr lang="en-GB" sz="900" b="1" dirty="0"/>
            <a:t>Digital Infrastructure Delivery Manager</a:t>
          </a:r>
        </a:p>
        <a:p>
          <a:pPr algn="ctr"/>
          <a:endParaRPr lang="en-GB" sz="900" dirty="0"/>
        </a:p>
        <a:p>
          <a:pPr algn="ctr" rtl="0"/>
          <a:r>
            <a:rPr lang="en-GB" sz="900" dirty="0">
              <a:latin typeface="Calibri Light" panose="020F0302020204030204"/>
            </a:rPr>
            <a:t> </a:t>
          </a:r>
          <a:endParaRPr lang="en-GB" sz="900" dirty="0"/>
        </a:p>
      </dgm:t>
    </dgm:pt>
    <dgm:pt modelId="{962D0342-8FD8-4D82-8188-D1A49176B498}" type="parTrans" cxnId="{4DA06201-279C-4ED4-9D2E-FD89570D5F7C}">
      <dgm:prSet/>
      <dgm:spPr/>
      <dgm:t>
        <a:bodyPr/>
        <a:lstStyle/>
        <a:p>
          <a:pPr algn="ctr"/>
          <a:endParaRPr lang="en-GB" sz="900"/>
        </a:p>
      </dgm:t>
    </dgm:pt>
    <dgm:pt modelId="{DD76A0B7-C5A0-4262-BFF5-F72F0BA4C61C}" type="sibTrans" cxnId="{4DA06201-279C-4ED4-9D2E-FD89570D5F7C}">
      <dgm:prSet/>
      <dgm:spPr/>
      <dgm:t>
        <a:bodyPr/>
        <a:lstStyle/>
        <a:p>
          <a:pPr algn="ctr"/>
          <a:endParaRPr lang="en-GB" sz="900"/>
        </a:p>
      </dgm:t>
    </dgm:pt>
    <dgm:pt modelId="{A053EFC9-CE87-4776-96F1-0A31ADD6CD6A}">
      <dgm:prSet custT="1"/>
      <dgm:spPr/>
      <dgm:t>
        <a:bodyPr/>
        <a:lstStyle/>
        <a:p>
          <a:r>
            <a:rPr lang="en-GB" sz="900" b="1" dirty="0"/>
            <a:t>Programme Manager</a:t>
          </a:r>
        </a:p>
        <a:p>
          <a:endParaRPr lang="en-GB" sz="900" dirty="0"/>
        </a:p>
        <a:p>
          <a:endParaRPr lang="en-GB" sz="900" dirty="0"/>
        </a:p>
      </dgm:t>
    </dgm:pt>
    <dgm:pt modelId="{3AFDB488-BC8E-4727-8AA6-3C62612D92F4}" type="parTrans" cxnId="{779ECFF1-4A72-453D-BC26-B198025E78B1}">
      <dgm:prSet/>
      <dgm:spPr/>
      <dgm:t>
        <a:bodyPr/>
        <a:lstStyle/>
        <a:p>
          <a:endParaRPr lang="en-GB" sz="900"/>
        </a:p>
      </dgm:t>
    </dgm:pt>
    <dgm:pt modelId="{38FDB3F8-75D8-4DFF-82AD-4FDE195B9A62}" type="sibTrans" cxnId="{779ECFF1-4A72-453D-BC26-B198025E78B1}">
      <dgm:prSet/>
      <dgm:spPr/>
      <dgm:t>
        <a:bodyPr/>
        <a:lstStyle/>
        <a:p>
          <a:endParaRPr lang="en-GB" sz="900"/>
        </a:p>
      </dgm:t>
    </dgm:pt>
    <dgm:pt modelId="{8E6D72C2-FA97-45D9-963F-E342440B3F8B}">
      <dgm:prSet custT="1"/>
      <dgm:spPr/>
      <dgm:t>
        <a:bodyPr/>
        <a:lstStyle/>
        <a:p>
          <a:r>
            <a:rPr lang="en-GB" sz="900" b="1" dirty="0"/>
            <a:t>Strategy and Innovation Advisor</a:t>
          </a:r>
          <a:endParaRPr lang="en-GB" sz="900" dirty="0"/>
        </a:p>
      </dgm:t>
    </dgm:pt>
    <dgm:pt modelId="{2DE74549-504E-4FE1-8BE4-9A6068C8CBE7}" type="parTrans" cxnId="{DC047C33-57EA-459C-BEA3-A6B6AB96204F}">
      <dgm:prSet/>
      <dgm:spPr/>
      <dgm:t>
        <a:bodyPr/>
        <a:lstStyle/>
        <a:p>
          <a:endParaRPr lang="en-GB"/>
        </a:p>
      </dgm:t>
    </dgm:pt>
    <dgm:pt modelId="{53BC412E-3872-4DBA-8972-78EA400C8CA7}" type="sibTrans" cxnId="{DC047C33-57EA-459C-BEA3-A6B6AB96204F}">
      <dgm:prSet/>
      <dgm:spPr/>
      <dgm:t>
        <a:bodyPr/>
        <a:lstStyle/>
        <a:p>
          <a:endParaRPr lang="en-GB"/>
        </a:p>
      </dgm:t>
    </dgm:pt>
    <dgm:pt modelId="{A7524F9A-B79C-40EE-9EE1-E2277B46B6B8}" type="pres">
      <dgm:prSet presAssocID="{9BD6EDE9-C366-41DB-8778-6452873187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2E5872-EB9D-48E2-819A-5254B72DAA3C}" type="pres">
      <dgm:prSet presAssocID="{EFE5964A-9F05-4297-8A53-EDB0132813D3}" presName="hierRoot1" presStyleCnt="0">
        <dgm:presLayoutVars>
          <dgm:hierBranch val="init"/>
        </dgm:presLayoutVars>
      </dgm:prSet>
      <dgm:spPr/>
    </dgm:pt>
    <dgm:pt modelId="{C0768540-0A57-4A7E-AABA-ACB2602F441B}" type="pres">
      <dgm:prSet presAssocID="{EFE5964A-9F05-4297-8A53-EDB0132813D3}" presName="rootComposite1" presStyleCnt="0"/>
      <dgm:spPr/>
    </dgm:pt>
    <dgm:pt modelId="{837C2032-D64D-4791-88B0-3F5BD05B155F}" type="pres">
      <dgm:prSet presAssocID="{EFE5964A-9F05-4297-8A53-EDB0132813D3}" presName="rootText1" presStyleLbl="node0" presStyleIdx="0" presStyleCnt="1">
        <dgm:presLayoutVars>
          <dgm:chPref val="3"/>
        </dgm:presLayoutVars>
      </dgm:prSet>
      <dgm:spPr/>
    </dgm:pt>
    <dgm:pt modelId="{82A56A2A-CB60-4A46-9450-11B7AD2E4F3C}" type="pres">
      <dgm:prSet presAssocID="{EFE5964A-9F05-4297-8A53-EDB0132813D3}" presName="rootConnector1" presStyleLbl="node1" presStyleIdx="0" presStyleCnt="0"/>
      <dgm:spPr/>
    </dgm:pt>
    <dgm:pt modelId="{8E95379B-45E1-4AF8-B77C-A476D54F00A3}" type="pres">
      <dgm:prSet presAssocID="{EFE5964A-9F05-4297-8A53-EDB0132813D3}" presName="hierChild2" presStyleCnt="0"/>
      <dgm:spPr/>
    </dgm:pt>
    <dgm:pt modelId="{89ED08AA-BE7F-42D1-8446-1AA5DDCC4E23}" type="pres">
      <dgm:prSet presAssocID="{6F64FF88-5E19-4DDC-8483-F3E7F79B5570}" presName="Name37" presStyleLbl="parChTrans1D2" presStyleIdx="0" presStyleCnt="3"/>
      <dgm:spPr/>
    </dgm:pt>
    <dgm:pt modelId="{8781332E-050A-4F88-B4A3-7ABD90755CB9}" type="pres">
      <dgm:prSet presAssocID="{23AD42F8-87F3-4230-A014-A53DC1AAF471}" presName="hierRoot2" presStyleCnt="0">
        <dgm:presLayoutVars>
          <dgm:hierBranch val="init"/>
        </dgm:presLayoutVars>
      </dgm:prSet>
      <dgm:spPr/>
    </dgm:pt>
    <dgm:pt modelId="{3C9D685A-0654-4452-B4EE-A6672B07EB7A}" type="pres">
      <dgm:prSet presAssocID="{23AD42F8-87F3-4230-A014-A53DC1AAF471}" presName="rootComposite" presStyleCnt="0"/>
      <dgm:spPr/>
    </dgm:pt>
    <dgm:pt modelId="{400802C3-4C8B-4157-8C7B-F21405F422A8}" type="pres">
      <dgm:prSet presAssocID="{23AD42F8-87F3-4230-A014-A53DC1AAF471}" presName="rootText" presStyleLbl="node2" presStyleIdx="0" presStyleCnt="3" custScaleX="91223" custScaleY="121106">
        <dgm:presLayoutVars>
          <dgm:chPref val="3"/>
        </dgm:presLayoutVars>
      </dgm:prSet>
      <dgm:spPr/>
    </dgm:pt>
    <dgm:pt modelId="{A4972EF1-F658-4257-BCAC-E2CAE37D9280}" type="pres">
      <dgm:prSet presAssocID="{23AD42F8-87F3-4230-A014-A53DC1AAF471}" presName="rootConnector" presStyleLbl="node2" presStyleIdx="0" presStyleCnt="3"/>
      <dgm:spPr/>
    </dgm:pt>
    <dgm:pt modelId="{A486F0BE-749B-442A-9CD4-2B3E3A250195}" type="pres">
      <dgm:prSet presAssocID="{23AD42F8-87F3-4230-A014-A53DC1AAF471}" presName="hierChild4" presStyleCnt="0"/>
      <dgm:spPr/>
    </dgm:pt>
    <dgm:pt modelId="{360C472D-E5B1-4953-A48B-D5A15B92317E}" type="pres">
      <dgm:prSet presAssocID="{84CD6A06-8680-4C1F-A718-048A0848136C}" presName="Name37" presStyleLbl="parChTrans1D3" presStyleIdx="0" presStyleCnt="6"/>
      <dgm:spPr/>
    </dgm:pt>
    <dgm:pt modelId="{2B6E12B0-EAD5-4C11-8218-2FB47538EA13}" type="pres">
      <dgm:prSet presAssocID="{C92259A5-98E1-48E3-A84F-1E08A76BA028}" presName="hierRoot2" presStyleCnt="0">
        <dgm:presLayoutVars>
          <dgm:hierBranch val="init"/>
        </dgm:presLayoutVars>
      </dgm:prSet>
      <dgm:spPr/>
    </dgm:pt>
    <dgm:pt modelId="{27A277BF-7764-4743-9C8A-3F6F3F53B6FE}" type="pres">
      <dgm:prSet presAssocID="{C92259A5-98E1-48E3-A84F-1E08A76BA028}" presName="rootComposite" presStyleCnt="0"/>
      <dgm:spPr/>
    </dgm:pt>
    <dgm:pt modelId="{57389455-5DED-419E-BC92-698D2FF1031A}" type="pres">
      <dgm:prSet presAssocID="{C92259A5-98E1-48E3-A84F-1E08A76BA028}" presName="rootText" presStyleLbl="node3" presStyleIdx="0" presStyleCnt="6" custScaleY="153713">
        <dgm:presLayoutVars>
          <dgm:chPref val="3"/>
        </dgm:presLayoutVars>
      </dgm:prSet>
      <dgm:spPr/>
    </dgm:pt>
    <dgm:pt modelId="{084C2136-79D0-4D53-9364-0571D8B3182A}" type="pres">
      <dgm:prSet presAssocID="{C92259A5-98E1-48E3-A84F-1E08A76BA028}" presName="rootConnector" presStyleLbl="node3" presStyleIdx="0" presStyleCnt="6"/>
      <dgm:spPr/>
    </dgm:pt>
    <dgm:pt modelId="{A3A86F4C-061A-44E4-84D9-E6C9CD00E990}" type="pres">
      <dgm:prSet presAssocID="{C92259A5-98E1-48E3-A84F-1E08A76BA028}" presName="hierChild4" presStyleCnt="0"/>
      <dgm:spPr/>
    </dgm:pt>
    <dgm:pt modelId="{CD00E6E6-6977-42F3-A94A-B77B219FC71D}" type="pres">
      <dgm:prSet presAssocID="{C92259A5-98E1-48E3-A84F-1E08A76BA028}" presName="hierChild5" presStyleCnt="0"/>
      <dgm:spPr/>
    </dgm:pt>
    <dgm:pt modelId="{840DB771-0426-4DA8-B6E3-613DB883CB26}" type="pres">
      <dgm:prSet presAssocID="{5311F680-4FF2-493F-88AC-C120A60C1147}" presName="Name37" presStyleLbl="parChTrans1D3" presStyleIdx="1" presStyleCnt="6"/>
      <dgm:spPr/>
    </dgm:pt>
    <dgm:pt modelId="{6B0978C1-30D9-4CC0-9C95-73D662B7953A}" type="pres">
      <dgm:prSet presAssocID="{67CBE5D6-50F3-470A-8617-288281B22583}" presName="hierRoot2" presStyleCnt="0">
        <dgm:presLayoutVars>
          <dgm:hierBranch val="init"/>
        </dgm:presLayoutVars>
      </dgm:prSet>
      <dgm:spPr/>
    </dgm:pt>
    <dgm:pt modelId="{3BCB5423-86E3-47E8-A37B-61C81958F1A6}" type="pres">
      <dgm:prSet presAssocID="{67CBE5D6-50F3-470A-8617-288281B22583}" presName="rootComposite" presStyleCnt="0"/>
      <dgm:spPr/>
    </dgm:pt>
    <dgm:pt modelId="{1E4A8C76-CCA0-4FFA-8B25-D901F2D43834}" type="pres">
      <dgm:prSet presAssocID="{67CBE5D6-50F3-470A-8617-288281B22583}" presName="rootText" presStyleLbl="node3" presStyleIdx="1" presStyleCnt="6" custScaleX="99420" custScaleY="122862">
        <dgm:presLayoutVars>
          <dgm:chPref val="3"/>
        </dgm:presLayoutVars>
      </dgm:prSet>
      <dgm:spPr/>
    </dgm:pt>
    <dgm:pt modelId="{B4D6AC91-2A4F-440F-9387-770591A7217F}" type="pres">
      <dgm:prSet presAssocID="{67CBE5D6-50F3-470A-8617-288281B22583}" presName="rootConnector" presStyleLbl="node3" presStyleIdx="1" presStyleCnt="6"/>
      <dgm:spPr/>
    </dgm:pt>
    <dgm:pt modelId="{4AA15DF0-A6D0-470C-B627-06C69E05769D}" type="pres">
      <dgm:prSet presAssocID="{67CBE5D6-50F3-470A-8617-288281B22583}" presName="hierChild4" presStyleCnt="0"/>
      <dgm:spPr/>
    </dgm:pt>
    <dgm:pt modelId="{3A0EB55B-8B74-4749-8989-843BE9BB01D6}" type="pres">
      <dgm:prSet presAssocID="{67CBE5D6-50F3-470A-8617-288281B22583}" presName="hierChild5" presStyleCnt="0"/>
      <dgm:spPr/>
    </dgm:pt>
    <dgm:pt modelId="{2F73F1F6-EB2C-483A-89A8-7F2549171CBC}" type="pres">
      <dgm:prSet presAssocID="{874E785A-EE8C-4CB2-96D4-9F6A8207F41F}" presName="Name37" presStyleLbl="parChTrans1D3" presStyleIdx="2" presStyleCnt="6"/>
      <dgm:spPr/>
    </dgm:pt>
    <dgm:pt modelId="{7C0E6F94-70A7-44B8-A7AD-E4010E1A70E8}" type="pres">
      <dgm:prSet presAssocID="{96CC113C-8659-4499-BA25-53446E15E522}" presName="hierRoot2" presStyleCnt="0">
        <dgm:presLayoutVars>
          <dgm:hierBranch val="init"/>
        </dgm:presLayoutVars>
      </dgm:prSet>
      <dgm:spPr/>
    </dgm:pt>
    <dgm:pt modelId="{08674A24-94D9-43DC-B743-EFE2C5273844}" type="pres">
      <dgm:prSet presAssocID="{96CC113C-8659-4499-BA25-53446E15E522}" presName="rootComposite" presStyleCnt="0"/>
      <dgm:spPr/>
    </dgm:pt>
    <dgm:pt modelId="{FBD95A71-D234-47CC-8E0E-F2F367043889}" type="pres">
      <dgm:prSet presAssocID="{96CC113C-8659-4499-BA25-53446E15E522}" presName="rootText" presStyleLbl="node3" presStyleIdx="2" presStyleCnt="6" custScaleX="89940" custScaleY="101832">
        <dgm:presLayoutVars>
          <dgm:chPref val="3"/>
        </dgm:presLayoutVars>
      </dgm:prSet>
      <dgm:spPr/>
    </dgm:pt>
    <dgm:pt modelId="{E4032F15-B33B-4497-8D9A-FE91E5D94F89}" type="pres">
      <dgm:prSet presAssocID="{96CC113C-8659-4499-BA25-53446E15E522}" presName="rootConnector" presStyleLbl="node3" presStyleIdx="2" presStyleCnt="6"/>
      <dgm:spPr/>
    </dgm:pt>
    <dgm:pt modelId="{9F14AC4F-FD93-4CF2-9F3A-86FCB11BCE4E}" type="pres">
      <dgm:prSet presAssocID="{96CC113C-8659-4499-BA25-53446E15E522}" presName="hierChild4" presStyleCnt="0"/>
      <dgm:spPr/>
    </dgm:pt>
    <dgm:pt modelId="{C6BEDC46-6D9C-4942-92C3-FB6E44C13458}" type="pres">
      <dgm:prSet presAssocID="{96CC113C-8659-4499-BA25-53446E15E522}" presName="hierChild5" presStyleCnt="0"/>
      <dgm:spPr/>
    </dgm:pt>
    <dgm:pt modelId="{956B87A4-DE67-4E9E-9E0E-66EC8B8A68BF}" type="pres">
      <dgm:prSet presAssocID="{23AD42F8-87F3-4230-A014-A53DC1AAF471}" presName="hierChild5" presStyleCnt="0"/>
      <dgm:spPr/>
    </dgm:pt>
    <dgm:pt modelId="{E4E37C2F-BA0A-4D76-A7C2-375FE8344F94}" type="pres">
      <dgm:prSet presAssocID="{4C8B39F0-0803-44D6-A04B-43D61C7A88F0}" presName="Name37" presStyleLbl="parChTrans1D2" presStyleIdx="1" presStyleCnt="3"/>
      <dgm:spPr/>
    </dgm:pt>
    <dgm:pt modelId="{F9E848B0-2098-490D-938E-CC1F0F03EC4A}" type="pres">
      <dgm:prSet presAssocID="{C038679E-1330-45E6-91A4-C4A10F1047D6}" presName="hierRoot2" presStyleCnt="0">
        <dgm:presLayoutVars>
          <dgm:hierBranch val="init"/>
        </dgm:presLayoutVars>
      </dgm:prSet>
      <dgm:spPr/>
    </dgm:pt>
    <dgm:pt modelId="{C6870F59-09FC-4E2A-AF72-41506496B23E}" type="pres">
      <dgm:prSet presAssocID="{C038679E-1330-45E6-91A4-C4A10F1047D6}" presName="rootComposite" presStyleCnt="0"/>
      <dgm:spPr/>
    </dgm:pt>
    <dgm:pt modelId="{7EE2ABB6-B6BF-41A5-BAF5-C458989B01D1}" type="pres">
      <dgm:prSet presAssocID="{C038679E-1330-45E6-91A4-C4A10F1047D6}" presName="rootText" presStyleLbl="node2" presStyleIdx="1" presStyleCnt="3" custScaleX="95604" custScaleY="109948">
        <dgm:presLayoutVars>
          <dgm:chPref val="3"/>
        </dgm:presLayoutVars>
      </dgm:prSet>
      <dgm:spPr/>
    </dgm:pt>
    <dgm:pt modelId="{FD411127-2C54-49CB-B856-CEF6528D1C5A}" type="pres">
      <dgm:prSet presAssocID="{C038679E-1330-45E6-91A4-C4A10F1047D6}" presName="rootConnector" presStyleLbl="node2" presStyleIdx="1" presStyleCnt="3"/>
      <dgm:spPr/>
    </dgm:pt>
    <dgm:pt modelId="{BB0F6B95-0309-417E-9D87-211BE673DD39}" type="pres">
      <dgm:prSet presAssocID="{C038679E-1330-45E6-91A4-C4A10F1047D6}" presName="hierChild4" presStyleCnt="0"/>
      <dgm:spPr/>
    </dgm:pt>
    <dgm:pt modelId="{46CF5C52-F776-4FE5-B78C-A0EF6C7A4BBA}" type="pres">
      <dgm:prSet presAssocID="{2DE74549-504E-4FE1-8BE4-9A6068C8CBE7}" presName="Name37" presStyleLbl="parChTrans1D3" presStyleIdx="3" presStyleCnt="6"/>
      <dgm:spPr/>
    </dgm:pt>
    <dgm:pt modelId="{54747C7B-3D1F-4584-9953-6C27BCFEC95C}" type="pres">
      <dgm:prSet presAssocID="{8E6D72C2-FA97-45D9-963F-E342440B3F8B}" presName="hierRoot2" presStyleCnt="0">
        <dgm:presLayoutVars>
          <dgm:hierBranch val="init"/>
        </dgm:presLayoutVars>
      </dgm:prSet>
      <dgm:spPr/>
    </dgm:pt>
    <dgm:pt modelId="{C48159B3-7F73-4BD5-8CA6-AFC6D9DCF8FC}" type="pres">
      <dgm:prSet presAssocID="{8E6D72C2-FA97-45D9-963F-E342440B3F8B}" presName="rootComposite" presStyleCnt="0"/>
      <dgm:spPr/>
    </dgm:pt>
    <dgm:pt modelId="{0FA6642C-F447-4275-A2FE-58BDD2F26507}" type="pres">
      <dgm:prSet presAssocID="{8E6D72C2-FA97-45D9-963F-E342440B3F8B}" presName="rootText" presStyleLbl="node3" presStyleIdx="3" presStyleCnt="6">
        <dgm:presLayoutVars>
          <dgm:chPref val="3"/>
        </dgm:presLayoutVars>
      </dgm:prSet>
      <dgm:spPr/>
    </dgm:pt>
    <dgm:pt modelId="{5821707A-220C-4B6C-9FEA-C4C7520292F7}" type="pres">
      <dgm:prSet presAssocID="{8E6D72C2-FA97-45D9-963F-E342440B3F8B}" presName="rootConnector" presStyleLbl="node3" presStyleIdx="3" presStyleCnt="6"/>
      <dgm:spPr/>
    </dgm:pt>
    <dgm:pt modelId="{304B19D1-073B-47F1-9913-347464BFED4A}" type="pres">
      <dgm:prSet presAssocID="{8E6D72C2-FA97-45D9-963F-E342440B3F8B}" presName="hierChild4" presStyleCnt="0"/>
      <dgm:spPr/>
    </dgm:pt>
    <dgm:pt modelId="{37CBDF08-2740-401C-A026-85AAD79E1FB8}" type="pres">
      <dgm:prSet presAssocID="{8E6D72C2-FA97-45D9-963F-E342440B3F8B}" presName="hierChild5" presStyleCnt="0"/>
      <dgm:spPr/>
    </dgm:pt>
    <dgm:pt modelId="{9CA3EE02-2777-4F5B-BDC8-823320358A73}" type="pres">
      <dgm:prSet presAssocID="{0354BE19-44AC-4BC7-8911-1890B126C40C}" presName="Name37" presStyleLbl="parChTrans1D3" presStyleIdx="4" presStyleCnt="6"/>
      <dgm:spPr/>
    </dgm:pt>
    <dgm:pt modelId="{C5E57EE2-055C-41AA-A6A3-64EB8E9A7A35}" type="pres">
      <dgm:prSet presAssocID="{B8AC6742-A357-445C-8354-90B4ACFCED66}" presName="hierRoot2" presStyleCnt="0">
        <dgm:presLayoutVars>
          <dgm:hierBranch val="init"/>
        </dgm:presLayoutVars>
      </dgm:prSet>
      <dgm:spPr/>
    </dgm:pt>
    <dgm:pt modelId="{DFBC8625-4B08-4527-80D4-3C8633E8108A}" type="pres">
      <dgm:prSet presAssocID="{B8AC6742-A357-445C-8354-90B4ACFCED66}" presName="rootComposite" presStyleCnt="0"/>
      <dgm:spPr/>
    </dgm:pt>
    <dgm:pt modelId="{83CBD3ED-65AA-4989-9EEF-F8E808C579B1}" type="pres">
      <dgm:prSet presAssocID="{B8AC6742-A357-445C-8354-90B4ACFCED66}" presName="rootText" presStyleLbl="node3" presStyleIdx="4" presStyleCnt="6" custScaleX="82971" custScaleY="148170">
        <dgm:presLayoutVars>
          <dgm:chPref val="3"/>
        </dgm:presLayoutVars>
      </dgm:prSet>
      <dgm:spPr/>
    </dgm:pt>
    <dgm:pt modelId="{F4A508C7-6964-409B-88D1-74BD9F46B11A}" type="pres">
      <dgm:prSet presAssocID="{B8AC6742-A357-445C-8354-90B4ACFCED66}" presName="rootConnector" presStyleLbl="node3" presStyleIdx="4" presStyleCnt="6"/>
      <dgm:spPr/>
    </dgm:pt>
    <dgm:pt modelId="{8A9500D8-FC29-416F-9771-4E803253D9BC}" type="pres">
      <dgm:prSet presAssocID="{B8AC6742-A357-445C-8354-90B4ACFCED66}" presName="hierChild4" presStyleCnt="0"/>
      <dgm:spPr/>
    </dgm:pt>
    <dgm:pt modelId="{343C686E-900B-4DFC-8E47-B6CC4D3D678C}" type="pres">
      <dgm:prSet presAssocID="{B8AC6742-A357-445C-8354-90B4ACFCED66}" presName="hierChild5" presStyleCnt="0"/>
      <dgm:spPr/>
    </dgm:pt>
    <dgm:pt modelId="{82C7BFAE-0722-4D1A-88F1-5171797BFF00}" type="pres">
      <dgm:prSet presAssocID="{962D0342-8FD8-4D82-8188-D1A49176B498}" presName="Name37" presStyleLbl="parChTrans1D3" presStyleIdx="5" presStyleCnt="6"/>
      <dgm:spPr/>
    </dgm:pt>
    <dgm:pt modelId="{07264F98-39EA-4102-AF9D-786CD7DC1BE7}" type="pres">
      <dgm:prSet presAssocID="{495820AA-31AB-4888-A3EA-15027DE0B5A1}" presName="hierRoot2" presStyleCnt="0">
        <dgm:presLayoutVars>
          <dgm:hierBranch val="init"/>
        </dgm:presLayoutVars>
      </dgm:prSet>
      <dgm:spPr/>
    </dgm:pt>
    <dgm:pt modelId="{3A03CCFF-39A1-49F2-B995-AA942F6CDF4A}" type="pres">
      <dgm:prSet presAssocID="{495820AA-31AB-4888-A3EA-15027DE0B5A1}" presName="rootComposite" presStyleCnt="0"/>
      <dgm:spPr/>
    </dgm:pt>
    <dgm:pt modelId="{E90A6D90-47A6-4D26-B52D-16E5DD69040E}" type="pres">
      <dgm:prSet presAssocID="{495820AA-31AB-4888-A3EA-15027DE0B5A1}" presName="rootText" presStyleLbl="node3" presStyleIdx="5" presStyleCnt="6" custScaleX="89347" custScaleY="123059">
        <dgm:presLayoutVars>
          <dgm:chPref val="3"/>
        </dgm:presLayoutVars>
      </dgm:prSet>
      <dgm:spPr/>
    </dgm:pt>
    <dgm:pt modelId="{AFA5C50D-F451-4E00-B3D6-2289B0E8F19C}" type="pres">
      <dgm:prSet presAssocID="{495820AA-31AB-4888-A3EA-15027DE0B5A1}" presName="rootConnector" presStyleLbl="node3" presStyleIdx="5" presStyleCnt="6"/>
      <dgm:spPr/>
    </dgm:pt>
    <dgm:pt modelId="{DD4C660D-F741-4B3B-91C3-6F036E20A3CC}" type="pres">
      <dgm:prSet presAssocID="{495820AA-31AB-4888-A3EA-15027DE0B5A1}" presName="hierChild4" presStyleCnt="0"/>
      <dgm:spPr/>
    </dgm:pt>
    <dgm:pt modelId="{FDF43BD4-352E-4F0A-B042-16AE560F62D0}" type="pres">
      <dgm:prSet presAssocID="{495820AA-31AB-4888-A3EA-15027DE0B5A1}" presName="hierChild5" presStyleCnt="0"/>
      <dgm:spPr/>
    </dgm:pt>
    <dgm:pt modelId="{8CC6EFD8-C2DD-4996-9F5D-F80EA77CC077}" type="pres">
      <dgm:prSet presAssocID="{C038679E-1330-45E6-91A4-C4A10F1047D6}" presName="hierChild5" presStyleCnt="0"/>
      <dgm:spPr/>
    </dgm:pt>
    <dgm:pt modelId="{32550AE5-544C-4F1D-AF5E-AF40BBE155D1}" type="pres">
      <dgm:prSet presAssocID="{3AFDB488-BC8E-4727-8AA6-3C62612D92F4}" presName="Name37" presStyleLbl="parChTrans1D2" presStyleIdx="2" presStyleCnt="3"/>
      <dgm:spPr/>
    </dgm:pt>
    <dgm:pt modelId="{9CF8B951-D6A6-4BF2-B094-666C7BD9C5A3}" type="pres">
      <dgm:prSet presAssocID="{A053EFC9-CE87-4776-96F1-0A31ADD6CD6A}" presName="hierRoot2" presStyleCnt="0">
        <dgm:presLayoutVars>
          <dgm:hierBranch val="init"/>
        </dgm:presLayoutVars>
      </dgm:prSet>
      <dgm:spPr/>
    </dgm:pt>
    <dgm:pt modelId="{600CDF69-9595-42C4-BC11-45DC4C08778E}" type="pres">
      <dgm:prSet presAssocID="{A053EFC9-CE87-4776-96F1-0A31ADD6CD6A}" presName="rootComposite" presStyleCnt="0"/>
      <dgm:spPr/>
    </dgm:pt>
    <dgm:pt modelId="{E069BA6E-9339-4EE6-A1B7-B2FAD7D077B1}" type="pres">
      <dgm:prSet presAssocID="{A053EFC9-CE87-4776-96F1-0A31ADD6CD6A}" presName="rootText" presStyleLbl="node2" presStyleIdx="2" presStyleCnt="3">
        <dgm:presLayoutVars>
          <dgm:chPref val="3"/>
        </dgm:presLayoutVars>
      </dgm:prSet>
      <dgm:spPr/>
    </dgm:pt>
    <dgm:pt modelId="{439B855A-04B5-457F-A1C2-2C05B7DB17E3}" type="pres">
      <dgm:prSet presAssocID="{A053EFC9-CE87-4776-96F1-0A31ADD6CD6A}" presName="rootConnector" presStyleLbl="node2" presStyleIdx="2" presStyleCnt="3"/>
      <dgm:spPr/>
    </dgm:pt>
    <dgm:pt modelId="{A411F41A-D6A6-4348-B486-4A8ADE199296}" type="pres">
      <dgm:prSet presAssocID="{A053EFC9-CE87-4776-96F1-0A31ADD6CD6A}" presName="hierChild4" presStyleCnt="0"/>
      <dgm:spPr/>
    </dgm:pt>
    <dgm:pt modelId="{7387B3C5-C01F-465B-A4B7-B69D997B4057}" type="pres">
      <dgm:prSet presAssocID="{A053EFC9-CE87-4776-96F1-0A31ADD6CD6A}" presName="hierChild5" presStyleCnt="0"/>
      <dgm:spPr/>
    </dgm:pt>
    <dgm:pt modelId="{84AC6619-19BC-4386-8D22-96D12843B460}" type="pres">
      <dgm:prSet presAssocID="{EFE5964A-9F05-4297-8A53-EDB0132813D3}" presName="hierChild3" presStyleCnt="0"/>
      <dgm:spPr/>
    </dgm:pt>
  </dgm:ptLst>
  <dgm:cxnLst>
    <dgm:cxn modelId="{4DA06201-279C-4ED4-9D2E-FD89570D5F7C}" srcId="{C038679E-1330-45E6-91A4-C4A10F1047D6}" destId="{495820AA-31AB-4888-A3EA-15027DE0B5A1}" srcOrd="2" destOrd="0" parTransId="{962D0342-8FD8-4D82-8188-D1A49176B498}" sibTransId="{DD76A0B7-C5A0-4262-BFF5-F72F0BA4C61C}"/>
    <dgm:cxn modelId="{8F5CF701-EA58-4217-8321-BA19D9537B0E}" type="presOf" srcId="{A053EFC9-CE87-4776-96F1-0A31ADD6CD6A}" destId="{E069BA6E-9339-4EE6-A1B7-B2FAD7D077B1}" srcOrd="0" destOrd="0" presId="urn:microsoft.com/office/officeart/2005/8/layout/orgChart1"/>
    <dgm:cxn modelId="{183BD503-9E64-40B7-B89F-A4C0573FCCD1}" srcId="{23AD42F8-87F3-4230-A014-A53DC1AAF471}" destId="{96CC113C-8659-4499-BA25-53446E15E522}" srcOrd="2" destOrd="0" parTransId="{874E785A-EE8C-4CB2-96D4-9F6A8207F41F}" sibTransId="{E58B3509-C71C-4CB0-9307-376D5F713AC6}"/>
    <dgm:cxn modelId="{87EEAB04-4375-4D3D-B317-BA91CAD960B6}" type="presOf" srcId="{495820AA-31AB-4888-A3EA-15027DE0B5A1}" destId="{E90A6D90-47A6-4D26-B52D-16E5DD69040E}" srcOrd="0" destOrd="0" presId="urn:microsoft.com/office/officeart/2005/8/layout/orgChart1"/>
    <dgm:cxn modelId="{68482409-5662-4902-90A1-725F2E54E2CD}" srcId="{23AD42F8-87F3-4230-A014-A53DC1AAF471}" destId="{67CBE5D6-50F3-470A-8617-288281B22583}" srcOrd="1" destOrd="0" parTransId="{5311F680-4FF2-493F-88AC-C120A60C1147}" sibTransId="{251384BE-2B26-4C98-B54A-67D25B3F4B08}"/>
    <dgm:cxn modelId="{D7ED1416-8990-4006-9D16-9B9D14E8B4CE}" type="presOf" srcId="{EFE5964A-9F05-4297-8A53-EDB0132813D3}" destId="{82A56A2A-CB60-4A46-9450-11B7AD2E4F3C}" srcOrd="1" destOrd="0" presId="urn:microsoft.com/office/officeart/2005/8/layout/orgChart1"/>
    <dgm:cxn modelId="{3AED9E1E-15F3-4F9D-8A8F-C57F029C57CD}" srcId="{EFE5964A-9F05-4297-8A53-EDB0132813D3}" destId="{C038679E-1330-45E6-91A4-C4A10F1047D6}" srcOrd="1" destOrd="0" parTransId="{4C8B39F0-0803-44D6-A04B-43D61C7A88F0}" sibTransId="{BD3034A0-7651-4EAC-B51F-5E0508492998}"/>
    <dgm:cxn modelId="{6AA04420-D5DC-46E5-8A06-1B558B246340}" type="presOf" srcId="{9BD6EDE9-C366-41DB-8778-64528731872F}" destId="{A7524F9A-B79C-40EE-9EE1-E2277B46B6B8}" srcOrd="0" destOrd="0" presId="urn:microsoft.com/office/officeart/2005/8/layout/orgChart1"/>
    <dgm:cxn modelId="{7D28F121-5570-4C39-A22D-2DBAF9628D62}" type="presOf" srcId="{C92259A5-98E1-48E3-A84F-1E08A76BA028}" destId="{084C2136-79D0-4D53-9364-0571D8B3182A}" srcOrd="1" destOrd="0" presId="urn:microsoft.com/office/officeart/2005/8/layout/orgChart1"/>
    <dgm:cxn modelId="{E3D6AA22-69FD-4533-8965-3BE7073A3E8C}" type="presOf" srcId="{3AFDB488-BC8E-4727-8AA6-3C62612D92F4}" destId="{32550AE5-544C-4F1D-AF5E-AF40BBE155D1}" srcOrd="0" destOrd="0" presId="urn:microsoft.com/office/officeart/2005/8/layout/orgChart1"/>
    <dgm:cxn modelId="{72F39526-6267-4054-A27E-C1571F7610B3}" type="presOf" srcId="{B8AC6742-A357-445C-8354-90B4ACFCED66}" destId="{83CBD3ED-65AA-4989-9EEF-F8E808C579B1}" srcOrd="0" destOrd="0" presId="urn:microsoft.com/office/officeart/2005/8/layout/orgChart1"/>
    <dgm:cxn modelId="{F597C02B-647A-42D3-A0C8-CC66BFE70CB1}" type="presOf" srcId="{EFE5964A-9F05-4297-8A53-EDB0132813D3}" destId="{837C2032-D64D-4791-88B0-3F5BD05B155F}" srcOrd="0" destOrd="0" presId="urn:microsoft.com/office/officeart/2005/8/layout/orgChart1"/>
    <dgm:cxn modelId="{DC047C33-57EA-459C-BEA3-A6B6AB96204F}" srcId="{C038679E-1330-45E6-91A4-C4A10F1047D6}" destId="{8E6D72C2-FA97-45D9-963F-E342440B3F8B}" srcOrd="0" destOrd="0" parTransId="{2DE74549-504E-4FE1-8BE4-9A6068C8CBE7}" sibTransId="{53BC412E-3872-4DBA-8972-78EA400C8CA7}"/>
    <dgm:cxn modelId="{7AABF540-1D31-4219-A32A-4EF88E6A8512}" type="presOf" srcId="{67CBE5D6-50F3-470A-8617-288281B22583}" destId="{B4D6AC91-2A4F-440F-9387-770591A7217F}" srcOrd="1" destOrd="0" presId="urn:microsoft.com/office/officeart/2005/8/layout/orgChart1"/>
    <dgm:cxn modelId="{47ADEC41-EF8A-49FD-92F3-1EB27133419F}" type="presOf" srcId="{495820AA-31AB-4888-A3EA-15027DE0B5A1}" destId="{AFA5C50D-F451-4E00-B3D6-2289B0E8F19C}" srcOrd="1" destOrd="0" presId="urn:microsoft.com/office/officeart/2005/8/layout/orgChart1"/>
    <dgm:cxn modelId="{3D31B742-A311-48CE-9C51-56E7AC16D558}" type="presOf" srcId="{C038679E-1330-45E6-91A4-C4A10F1047D6}" destId="{7EE2ABB6-B6BF-41A5-BAF5-C458989B01D1}" srcOrd="0" destOrd="0" presId="urn:microsoft.com/office/officeart/2005/8/layout/orgChart1"/>
    <dgm:cxn modelId="{3DC1A245-50BE-4B61-8FFD-29C2D9BCAA4A}" type="presOf" srcId="{5311F680-4FF2-493F-88AC-C120A60C1147}" destId="{840DB771-0426-4DA8-B6E3-613DB883CB26}" srcOrd="0" destOrd="0" presId="urn:microsoft.com/office/officeart/2005/8/layout/orgChart1"/>
    <dgm:cxn modelId="{2E17A54D-1204-4D56-931E-0BC9DEC2CDCB}" type="presOf" srcId="{C92259A5-98E1-48E3-A84F-1E08A76BA028}" destId="{57389455-5DED-419E-BC92-698D2FF1031A}" srcOrd="0" destOrd="0" presId="urn:microsoft.com/office/officeart/2005/8/layout/orgChart1"/>
    <dgm:cxn modelId="{01AFBA52-A587-48D1-BBC0-4086E15996FA}" type="presOf" srcId="{6F64FF88-5E19-4DDC-8483-F3E7F79B5570}" destId="{89ED08AA-BE7F-42D1-8446-1AA5DDCC4E23}" srcOrd="0" destOrd="0" presId="urn:microsoft.com/office/officeart/2005/8/layout/orgChart1"/>
    <dgm:cxn modelId="{96674675-9702-4832-8B37-5F9D7BC9B808}" type="presOf" srcId="{A053EFC9-CE87-4776-96F1-0A31ADD6CD6A}" destId="{439B855A-04B5-457F-A1C2-2C05B7DB17E3}" srcOrd="1" destOrd="0" presId="urn:microsoft.com/office/officeart/2005/8/layout/orgChart1"/>
    <dgm:cxn modelId="{A769227C-B5CF-42DE-802F-1400EE68D55F}" type="presOf" srcId="{96CC113C-8659-4499-BA25-53446E15E522}" destId="{FBD95A71-D234-47CC-8E0E-F2F367043889}" srcOrd="0" destOrd="0" presId="urn:microsoft.com/office/officeart/2005/8/layout/orgChart1"/>
    <dgm:cxn modelId="{3D15C580-B607-457D-B665-247B62BD6352}" srcId="{23AD42F8-87F3-4230-A014-A53DC1AAF471}" destId="{C92259A5-98E1-48E3-A84F-1E08A76BA028}" srcOrd="0" destOrd="0" parTransId="{84CD6A06-8680-4C1F-A718-048A0848136C}" sibTransId="{05FEEEF8-CA6A-4A76-9E69-BB92E46803BE}"/>
    <dgm:cxn modelId="{EDA4D082-8E15-4EA4-84A4-EA1329BBB6A4}" type="presOf" srcId="{2DE74549-504E-4FE1-8BE4-9A6068C8CBE7}" destId="{46CF5C52-F776-4FE5-B78C-A0EF6C7A4BBA}" srcOrd="0" destOrd="0" presId="urn:microsoft.com/office/officeart/2005/8/layout/orgChart1"/>
    <dgm:cxn modelId="{64E01A96-8E9A-49FA-847B-52219DE06667}" type="presOf" srcId="{23AD42F8-87F3-4230-A014-A53DC1AAF471}" destId="{A4972EF1-F658-4257-BCAC-E2CAE37D9280}" srcOrd="1" destOrd="0" presId="urn:microsoft.com/office/officeart/2005/8/layout/orgChart1"/>
    <dgm:cxn modelId="{2708249C-9DFE-4051-BB4F-02FD216812F1}" type="presOf" srcId="{0354BE19-44AC-4BC7-8911-1890B126C40C}" destId="{9CA3EE02-2777-4F5B-BDC8-823320358A73}" srcOrd="0" destOrd="0" presId="urn:microsoft.com/office/officeart/2005/8/layout/orgChart1"/>
    <dgm:cxn modelId="{7A161BA0-2CD4-41B2-914A-B577ABB3283B}" type="presOf" srcId="{C038679E-1330-45E6-91A4-C4A10F1047D6}" destId="{FD411127-2C54-49CB-B856-CEF6528D1C5A}" srcOrd="1" destOrd="0" presId="urn:microsoft.com/office/officeart/2005/8/layout/orgChart1"/>
    <dgm:cxn modelId="{DEFA2DAB-5F23-42F0-A734-5AA222D314B7}" type="presOf" srcId="{4C8B39F0-0803-44D6-A04B-43D61C7A88F0}" destId="{E4E37C2F-BA0A-4D76-A7C2-375FE8344F94}" srcOrd="0" destOrd="0" presId="urn:microsoft.com/office/officeart/2005/8/layout/orgChart1"/>
    <dgm:cxn modelId="{AAD056B0-FF4C-43FD-BDCE-CE49DDAE4AE3}" type="presOf" srcId="{84CD6A06-8680-4C1F-A718-048A0848136C}" destId="{360C472D-E5B1-4953-A48B-D5A15B92317E}" srcOrd="0" destOrd="0" presId="urn:microsoft.com/office/officeart/2005/8/layout/orgChart1"/>
    <dgm:cxn modelId="{EC5BE0BE-A0C0-4B38-8F4D-53392E3845F6}" srcId="{9BD6EDE9-C366-41DB-8778-64528731872F}" destId="{EFE5964A-9F05-4297-8A53-EDB0132813D3}" srcOrd="0" destOrd="0" parTransId="{20C0FC75-B0BB-421A-9A14-5B5623F74D2D}" sibTransId="{B3DEEFDE-0D05-46A8-A0C0-304F22EB3585}"/>
    <dgm:cxn modelId="{F03523CB-6AF5-4F29-9DB8-BBCA7A46ACC2}" type="presOf" srcId="{23AD42F8-87F3-4230-A014-A53DC1AAF471}" destId="{400802C3-4C8B-4157-8C7B-F21405F422A8}" srcOrd="0" destOrd="0" presId="urn:microsoft.com/office/officeart/2005/8/layout/orgChart1"/>
    <dgm:cxn modelId="{A9FCE9CC-7BF0-402B-9387-A5FC25A14A87}" type="presOf" srcId="{962D0342-8FD8-4D82-8188-D1A49176B498}" destId="{82C7BFAE-0722-4D1A-88F1-5171797BFF00}" srcOrd="0" destOrd="0" presId="urn:microsoft.com/office/officeart/2005/8/layout/orgChart1"/>
    <dgm:cxn modelId="{B8F877D8-39BB-47F9-95F5-5AAD377ACC1D}" type="presOf" srcId="{874E785A-EE8C-4CB2-96D4-9F6A8207F41F}" destId="{2F73F1F6-EB2C-483A-89A8-7F2549171CBC}" srcOrd="0" destOrd="0" presId="urn:microsoft.com/office/officeart/2005/8/layout/orgChart1"/>
    <dgm:cxn modelId="{C46BCEDA-EFF9-47B7-BCD7-5E28BED689CB}" srcId="{C038679E-1330-45E6-91A4-C4A10F1047D6}" destId="{B8AC6742-A357-445C-8354-90B4ACFCED66}" srcOrd="1" destOrd="0" parTransId="{0354BE19-44AC-4BC7-8911-1890B126C40C}" sibTransId="{8D0EFF11-F5A5-40D0-9C21-D0F87001424E}"/>
    <dgm:cxn modelId="{CBFDAAE6-E842-41BE-B4AB-CEE31228CF40}" type="presOf" srcId="{67CBE5D6-50F3-470A-8617-288281B22583}" destId="{1E4A8C76-CCA0-4FFA-8B25-D901F2D43834}" srcOrd="0" destOrd="0" presId="urn:microsoft.com/office/officeart/2005/8/layout/orgChart1"/>
    <dgm:cxn modelId="{33928CE8-4D00-41D7-82F9-9FE42C1F4B92}" type="presOf" srcId="{B8AC6742-A357-445C-8354-90B4ACFCED66}" destId="{F4A508C7-6964-409B-88D1-74BD9F46B11A}" srcOrd="1" destOrd="0" presId="urn:microsoft.com/office/officeart/2005/8/layout/orgChart1"/>
    <dgm:cxn modelId="{93FED9EC-51A8-48B9-A7EF-D1F21BC5042E}" srcId="{EFE5964A-9F05-4297-8A53-EDB0132813D3}" destId="{23AD42F8-87F3-4230-A014-A53DC1AAF471}" srcOrd="0" destOrd="0" parTransId="{6F64FF88-5E19-4DDC-8483-F3E7F79B5570}" sibTransId="{0BAAA7D1-7CCD-465E-8EA2-E0C7B0B6381B}"/>
    <dgm:cxn modelId="{DA2A16F1-B6FD-4CE0-B4DB-8C6E34EFBFBE}" type="presOf" srcId="{8E6D72C2-FA97-45D9-963F-E342440B3F8B}" destId="{5821707A-220C-4B6C-9FEA-C4C7520292F7}" srcOrd="1" destOrd="0" presId="urn:microsoft.com/office/officeart/2005/8/layout/orgChart1"/>
    <dgm:cxn modelId="{779ECFF1-4A72-453D-BC26-B198025E78B1}" srcId="{EFE5964A-9F05-4297-8A53-EDB0132813D3}" destId="{A053EFC9-CE87-4776-96F1-0A31ADD6CD6A}" srcOrd="2" destOrd="0" parTransId="{3AFDB488-BC8E-4727-8AA6-3C62612D92F4}" sibTransId="{38FDB3F8-75D8-4DFF-82AD-4FDE195B9A62}"/>
    <dgm:cxn modelId="{E754AEF6-5E37-44FC-88FB-2ECA3ABBF4AC}" type="presOf" srcId="{8E6D72C2-FA97-45D9-963F-E342440B3F8B}" destId="{0FA6642C-F447-4275-A2FE-58BDD2F26507}" srcOrd="0" destOrd="0" presId="urn:microsoft.com/office/officeart/2005/8/layout/orgChart1"/>
    <dgm:cxn modelId="{A28F8DFE-428F-44A7-BC75-A490DF1F992A}" type="presOf" srcId="{96CC113C-8659-4499-BA25-53446E15E522}" destId="{E4032F15-B33B-4497-8D9A-FE91E5D94F89}" srcOrd="1" destOrd="0" presId="urn:microsoft.com/office/officeart/2005/8/layout/orgChart1"/>
    <dgm:cxn modelId="{15FA6CDE-AF92-433D-8962-82BE71E7B60C}" type="presParOf" srcId="{A7524F9A-B79C-40EE-9EE1-E2277B46B6B8}" destId="{742E5872-EB9D-48E2-819A-5254B72DAA3C}" srcOrd="0" destOrd="0" presId="urn:microsoft.com/office/officeart/2005/8/layout/orgChart1"/>
    <dgm:cxn modelId="{BBA2C25A-BB83-4142-8C84-D56B1AFBA3BD}" type="presParOf" srcId="{742E5872-EB9D-48E2-819A-5254B72DAA3C}" destId="{C0768540-0A57-4A7E-AABA-ACB2602F441B}" srcOrd="0" destOrd="0" presId="urn:microsoft.com/office/officeart/2005/8/layout/orgChart1"/>
    <dgm:cxn modelId="{6CA7EE47-0390-4463-A8AC-526BB7198C76}" type="presParOf" srcId="{C0768540-0A57-4A7E-AABA-ACB2602F441B}" destId="{837C2032-D64D-4791-88B0-3F5BD05B155F}" srcOrd="0" destOrd="0" presId="urn:microsoft.com/office/officeart/2005/8/layout/orgChart1"/>
    <dgm:cxn modelId="{D0FDF83E-E540-4FFE-9ECB-9A5B0A77A8D3}" type="presParOf" srcId="{C0768540-0A57-4A7E-AABA-ACB2602F441B}" destId="{82A56A2A-CB60-4A46-9450-11B7AD2E4F3C}" srcOrd="1" destOrd="0" presId="urn:microsoft.com/office/officeart/2005/8/layout/orgChart1"/>
    <dgm:cxn modelId="{9CB432F1-2175-4AF1-A767-2C737061996C}" type="presParOf" srcId="{742E5872-EB9D-48E2-819A-5254B72DAA3C}" destId="{8E95379B-45E1-4AF8-B77C-A476D54F00A3}" srcOrd="1" destOrd="0" presId="urn:microsoft.com/office/officeart/2005/8/layout/orgChart1"/>
    <dgm:cxn modelId="{4384642C-8D33-4FC7-A807-9BB4DC83F880}" type="presParOf" srcId="{8E95379B-45E1-4AF8-B77C-A476D54F00A3}" destId="{89ED08AA-BE7F-42D1-8446-1AA5DDCC4E23}" srcOrd="0" destOrd="0" presId="urn:microsoft.com/office/officeart/2005/8/layout/orgChart1"/>
    <dgm:cxn modelId="{8D39FF73-98B9-42ED-8357-28ADCB4FD1FA}" type="presParOf" srcId="{8E95379B-45E1-4AF8-B77C-A476D54F00A3}" destId="{8781332E-050A-4F88-B4A3-7ABD90755CB9}" srcOrd="1" destOrd="0" presId="urn:microsoft.com/office/officeart/2005/8/layout/orgChart1"/>
    <dgm:cxn modelId="{578A3DD8-C631-4631-8D9C-528FB6981028}" type="presParOf" srcId="{8781332E-050A-4F88-B4A3-7ABD90755CB9}" destId="{3C9D685A-0654-4452-B4EE-A6672B07EB7A}" srcOrd="0" destOrd="0" presId="urn:microsoft.com/office/officeart/2005/8/layout/orgChart1"/>
    <dgm:cxn modelId="{3317570B-6075-45F8-9CBA-E364B095740D}" type="presParOf" srcId="{3C9D685A-0654-4452-B4EE-A6672B07EB7A}" destId="{400802C3-4C8B-4157-8C7B-F21405F422A8}" srcOrd="0" destOrd="0" presId="urn:microsoft.com/office/officeart/2005/8/layout/orgChart1"/>
    <dgm:cxn modelId="{323CC414-3351-4010-A729-6D1E50AF12BE}" type="presParOf" srcId="{3C9D685A-0654-4452-B4EE-A6672B07EB7A}" destId="{A4972EF1-F658-4257-BCAC-E2CAE37D9280}" srcOrd="1" destOrd="0" presId="urn:microsoft.com/office/officeart/2005/8/layout/orgChart1"/>
    <dgm:cxn modelId="{D887D6CA-9F4C-4390-A9F9-8DCA9031AB06}" type="presParOf" srcId="{8781332E-050A-4F88-B4A3-7ABD90755CB9}" destId="{A486F0BE-749B-442A-9CD4-2B3E3A250195}" srcOrd="1" destOrd="0" presId="urn:microsoft.com/office/officeart/2005/8/layout/orgChart1"/>
    <dgm:cxn modelId="{C8656812-4F00-4731-9549-819DE0E3E5B9}" type="presParOf" srcId="{A486F0BE-749B-442A-9CD4-2B3E3A250195}" destId="{360C472D-E5B1-4953-A48B-D5A15B92317E}" srcOrd="0" destOrd="0" presId="urn:microsoft.com/office/officeart/2005/8/layout/orgChart1"/>
    <dgm:cxn modelId="{C9FD243F-BC0E-496C-A8E7-2F58CB220686}" type="presParOf" srcId="{A486F0BE-749B-442A-9CD4-2B3E3A250195}" destId="{2B6E12B0-EAD5-4C11-8218-2FB47538EA13}" srcOrd="1" destOrd="0" presId="urn:microsoft.com/office/officeart/2005/8/layout/orgChart1"/>
    <dgm:cxn modelId="{9B7DD075-75CB-4401-B3C0-7C6773D8DBEB}" type="presParOf" srcId="{2B6E12B0-EAD5-4C11-8218-2FB47538EA13}" destId="{27A277BF-7764-4743-9C8A-3F6F3F53B6FE}" srcOrd="0" destOrd="0" presId="urn:microsoft.com/office/officeart/2005/8/layout/orgChart1"/>
    <dgm:cxn modelId="{1D109E66-E702-4AB3-8F8B-EB19BC0EA8BA}" type="presParOf" srcId="{27A277BF-7764-4743-9C8A-3F6F3F53B6FE}" destId="{57389455-5DED-419E-BC92-698D2FF1031A}" srcOrd="0" destOrd="0" presId="urn:microsoft.com/office/officeart/2005/8/layout/orgChart1"/>
    <dgm:cxn modelId="{2A1686BC-56AC-465F-BBF1-0A91ADDB975F}" type="presParOf" srcId="{27A277BF-7764-4743-9C8A-3F6F3F53B6FE}" destId="{084C2136-79D0-4D53-9364-0571D8B3182A}" srcOrd="1" destOrd="0" presId="urn:microsoft.com/office/officeart/2005/8/layout/orgChart1"/>
    <dgm:cxn modelId="{F6AE160C-C5EE-46B8-A56E-A4D5A6F8730B}" type="presParOf" srcId="{2B6E12B0-EAD5-4C11-8218-2FB47538EA13}" destId="{A3A86F4C-061A-44E4-84D9-E6C9CD00E990}" srcOrd="1" destOrd="0" presId="urn:microsoft.com/office/officeart/2005/8/layout/orgChart1"/>
    <dgm:cxn modelId="{A85927AA-8D26-4B9B-A04C-408FB07D172A}" type="presParOf" srcId="{2B6E12B0-EAD5-4C11-8218-2FB47538EA13}" destId="{CD00E6E6-6977-42F3-A94A-B77B219FC71D}" srcOrd="2" destOrd="0" presId="urn:microsoft.com/office/officeart/2005/8/layout/orgChart1"/>
    <dgm:cxn modelId="{9CBF1BCE-429E-47B4-917C-337C4FC33706}" type="presParOf" srcId="{A486F0BE-749B-442A-9CD4-2B3E3A250195}" destId="{840DB771-0426-4DA8-B6E3-613DB883CB26}" srcOrd="2" destOrd="0" presId="urn:microsoft.com/office/officeart/2005/8/layout/orgChart1"/>
    <dgm:cxn modelId="{49D5A293-CAF1-4414-B530-1FDDE5C5A2FB}" type="presParOf" srcId="{A486F0BE-749B-442A-9CD4-2B3E3A250195}" destId="{6B0978C1-30D9-4CC0-9C95-73D662B7953A}" srcOrd="3" destOrd="0" presId="urn:microsoft.com/office/officeart/2005/8/layout/orgChart1"/>
    <dgm:cxn modelId="{CD104711-3398-44C0-A935-7D394CA2E232}" type="presParOf" srcId="{6B0978C1-30D9-4CC0-9C95-73D662B7953A}" destId="{3BCB5423-86E3-47E8-A37B-61C81958F1A6}" srcOrd="0" destOrd="0" presId="urn:microsoft.com/office/officeart/2005/8/layout/orgChart1"/>
    <dgm:cxn modelId="{045B2CCA-B97E-4590-95C0-4CEB45D2C6D2}" type="presParOf" srcId="{3BCB5423-86E3-47E8-A37B-61C81958F1A6}" destId="{1E4A8C76-CCA0-4FFA-8B25-D901F2D43834}" srcOrd="0" destOrd="0" presId="urn:microsoft.com/office/officeart/2005/8/layout/orgChart1"/>
    <dgm:cxn modelId="{4AE909CB-81F6-4486-97A4-ECEA1F8F4F7C}" type="presParOf" srcId="{3BCB5423-86E3-47E8-A37B-61C81958F1A6}" destId="{B4D6AC91-2A4F-440F-9387-770591A7217F}" srcOrd="1" destOrd="0" presId="urn:microsoft.com/office/officeart/2005/8/layout/orgChart1"/>
    <dgm:cxn modelId="{E581AF1E-764C-497D-8C37-D46F44B1FE83}" type="presParOf" srcId="{6B0978C1-30D9-4CC0-9C95-73D662B7953A}" destId="{4AA15DF0-A6D0-470C-B627-06C69E05769D}" srcOrd="1" destOrd="0" presId="urn:microsoft.com/office/officeart/2005/8/layout/orgChart1"/>
    <dgm:cxn modelId="{8BC3298D-2A97-4671-A005-BCE0E1CC4831}" type="presParOf" srcId="{6B0978C1-30D9-4CC0-9C95-73D662B7953A}" destId="{3A0EB55B-8B74-4749-8989-843BE9BB01D6}" srcOrd="2" destOrd="0" presId="urn:microsoft.com/office/officeart/2005/8/layout/orgChart1"/>
    <dgm:cxn modelId="{16329340-F520-4D5F-9FBF-05FE64D1E37A}" type="presParOf" srcId="{A486F0BE-749B-442A-9CD4-2B3E3A250195}" destId="{2F73F1F6-EB2C-483A-89A8-7F2549171CBC}" srcOrd="4" destOrd="0" presId="urn:microsoft.com/office/officeart/2005/8/layout/orgChart1"/>
    <dgm:cxn modelId="{428EEF01-4FF2-4021-A9A8-EA44D1124BE9}" type="presParOf" srcId="{A486F0BE-749B-442A-9CD4-2B3E3A250195}" destId="{7C0E6F94-70A7-44B8-A7AD-E4010E1A70E8}" srcOrd="5" destOrd="0" presId="urn:microsoft.com/office/officeart/2005/8/layout/orgChart1"/>
    <dgm:cxn modelId="{B1E01C09-6099-4710-91B2-2871D0CE4FF6}" type="presParOf" srcId="{7C0E6F94-70A7-44B8-A7AD-E4010E1A70E8}" destId="{08674A24-94D9-43DC-B743-EFE2C5273844}" srcOrd="0" destOrd="0" presId="urn:microsoft.com/office/officeart/2005/8/layout/orgChart1"/>
    <dgm:cxn modelId="{0D03667A-C586-4054-A2C1-AC753D431072}" type="presParOf" srcId="{08674A24-94D9-43DC-B743-EFE2C5273844}" destId="{FBD95A71-D234-47CC-8E0E-F2F367043889}" srcOrd="0" destOrd="0" presId="urn:microsoft.com/office/officeart/2005/8/layout/orgChart1"/>
    <dgm:cxn modelId="{17CB8E2D-E874-4689-872A-081A3E275020}" type="presParOf" srcId="{08674A24-94D9-43DC-B743-EFE2C5273844}" destId="{E4032F15-B33B-4497-8D9A-FE91E5D94F89}" srcOrd="1" destOrd="0" presId="urn:microsoft.com/office/officeart/2005/8/layout/orgChart1"/>
    <dgm:cxn modelId="{1C114FA6-276B-475C-8FF5-CA7B152AB122}" type="presParOf" srcId="{7C0E6F94-70A7-44B8-A7AD-E4010E1A70E8}" destId="{9F14AC4F-FD93-4CF2-9F3A-86FCB11BCE4E}" srcOrd="1" destOrd="0" presId="urn:microsoft.com/office/officeart/2005/8/layout/orgChart1"/>
    <dgm:cxn modelId="{809B53DB-92E1-44A8-B522-F517EEF547AF}" type="presParOf" srcId="{7C0E6F94-70A7-44B8-A7AD-E4010E1A70E8}" destId="{C6BEDC46-6D9C-4942-92C3-FB6E44C13458}" srcOrd="2" destOrd="0" presId="urn:microsoft.com/office/officeart/2005/8/layout/orgChart1"/>
    <dgm:cxn modelId="{F47A0D21-EC3B-46A3-8A5B-7FD932101A84}" type="presParOf" srcId="{8781332E-050A-4F88-B4A3-7ABD90755CB9}" destId="{956B87A4-DE67-4E9E-9E0E-66EC8B8A68BF}" srcOrd="2" destOrd="0" presId="urn:microsoft.com/office/officeart/2005/8/layout/orgChart1"/>
    <dgm:cxn modelId="{83946AD8-B44E-4CF9-822E-5B58F7F98D97}" type="presParOf" srcId="{8E95379B-45E1-4AF8-B77C-A476D54F00A3}" destId="{E4E37C2F-BA0A-4D76-A7C2-375FE8344F94}" srcOrd="2" destOrd="0" presId="urn:microsoft.com/office/officeart/2005/8/layout/orgChart1"/>
    <dgm:cxn modelId="{080A1CD3-F16D-49AB-9C83-0928B654B5F2}" type="presParOf" srcId="{8E95379B-45E1-4AF8-B77C-A476D54F00A3}" destId="{F9E848B0-2098-490D-938E-CC1F0F03EC4A}" srcOrd="3" destOrd="0" presId="urn:microsoft.com/office/officeart/2005/8/layout/orgChart1"/>
    <dgm:cxn modelId="{C2714484-6D78-4B85-AD93-4C54590EDB3E}" type="presParOf" srcId="{F9E848B0-2098-490D-938E-CC1F0F03EC4A}" destId="{C6870F59-09FC-4E2A-AF72-41506496B23E}" srcOrd="0" destOrd="0" presId="urn:microsoft.com/office/officeart/2005/8/layout/orgChart1"/>
    <dgm:cxn modelId="{128C84AF-ADCE-4424-99EA-31F48569B5A0}" type="presParOf" srcId="{C6870F59-09FC-4E2A-AF72-41506496B23E}" destId="{7EE2ABB6-B6BF-41A5-BAF5-C458989B01D1}" srcOrd="0" destOrd="0" presId="urn:microsoft.com/office/officeart/2005/8/layout/orgChart1"/>
    <dgm:cxn modelId="{1B619FE2-9D62-47C6-A191-C64DEE29E167}" type="presParOf" srcId="{C6870F59-09FC-4E2A-AF72-41506496B23E}" destId="{FD411127-2C54-49CB-B856-CEF6528D1C5A}" srcOrd="1" destOrd="0" presId="urn:microsoft.com/office/officeart/2005/8/layout/orgChart1"/>
    <dgm:cxn modelId="{E0FE2F50-7BBC-4F96-98C8-C795917CE5C9}" type="presParOf" srcId="{F9E848B0-2098-490D-938E-CC1F0F03EC4A}" destId="{BB0F6B95-0309-417E-9D87-211BE673DD39}" srcOrd="1" destOrd="0" presId="urn:microsoft.com/office/officeart/2005/8/layout/orgChart1"/>
    <dgm:cxn modelId="{D7043639-F5DD-4AE9-9A4D-534DB14CF4FA}" type="presParOf" srcId="{BB0F6B95-0309-417E-9D87-211BE673DD39}" destId="{46CF5C52-F776-4FE5-B78C-A0EF6C7A4BBA}" srcOrd="0" destOrd="0" presId="urn:microsoft.com/office/officeart/2005/8/layout/orgChart1"/>
    <dgm:cxn modelId="{C7CB5E06-511F-4ADE-8F0D-B38F0FADE32F}" type="presParOf" srcId="{BB0F6B95-0309-417E-9D87-211BE673DD39}" destId="{54747C7B-3D1F-4584-9953-6C27BCFEC95C}" srcOrd="1" destOrd="0" presId="urn:microsoft.com/office/officeart/2005/8/layout/orgChart1"/>
    <dgm:cxn modelId="{C17B2B5C-118C-4E6D-9AA8-7B14766DE3D2}" type="presParOf" srcId="{54747C7B-3D1F-4584-9953-6C27BCFEC95C}" destId="{C48159B3-7F73-4BD5-8CA6-AFC6D9DCF8FC}" srcOrd="0" destOrd="0" presId="urn:microsoft.com/office/officeart/2005/8/layout/orgChart1"/>
    <dgm:cxn modelId="{E3F7F28E-7864-44D5-845E-2E39F8DC3E88}" type="presParOf" srcId="{C48159B3-7F73-4BD5-8CA6-AFC6D9DCF8FC}" destId="{0FA6642C-F447-4275-A2FE-58BDD2F26507}" srcOrd="0" destOrd="0" presId="urn:microsoft.com/office/officeart/2005/8/layout/orgChart1"/>
    <dgm:cxn modelId="{4EBE8834-AB9B-45BF-B6DB-5B88662DD572}" type="presParOf" srcId="{C48159B3-7F73-4BD5-8CA6-AFC6D9DCF8FC}" destId="{5821707A-220C-4B6C-9FEA-C4C7520292F7}" srcOrd="1" destOrd="0" presId="urn:microsoft.com/office/officeart/2005/8/layout/orgChart1"/>
    <dgm:cxn modelId="{B34A9159-A13F-4CC1-AF0E-C111857AEA27}" type="presParOf" srcId="{54747C7B-3D1F-4584-9953-6C27BCFEC95C}" destId="{304B19D1-073B-47F1-9913-347464BFED4A}" srcOrd="1" destOrd="0" presId="urn:microsoft.com/office/officeart/2005/8/layout/orgChart1"/>
    <dgm:cxn modelId="{FA7C6859-C556-42E0-B8F8-AEC2C16DB0A9}" type="presParOf" srcId="{54747C7B-3D1F-4584-9953-6C27BCFEC95C}" destId="{37CBDF08-2740-401C-A026-85AAD79E1FB8}" srcOrd="2" destOrd="0" presId="urn:microsoft.com/office/officeart/2005/8/layout/orgChart1"/>
    <dgm:cxn modelId="{294C57C2-6325-4866-88A7-CFC33A99D242}" type="presParOf" srcId="{BB0F6B95-0309-417E-9D87-211BE673DD39}" destId="{9CA3EE02-2777-4F5B-BDC8-823320358A73}" srcOrd="2" destOrd="0" presId="urn:microsoft.com/office/officeart/2005/8/layout/orgChart1"/>
    <dgm:cxn modelId="{B53CCB9B-EC4F-4BB0-A13F-0BBA43E71197}" type="presParOf" srcId="{BB0F6B95-0309-417E-9D87-211BE673DD39}" destId="{C5E57EE2-055C-41AA-A6A3-64EB8E9A7A35}" srcOrd="3" destOrd="0" presId="urn:microsoft.com/office/officeart/2005/8/layout/orgChart1"/>
    <dgm:cxn modelId="{63A8398B-0AB1-4CDB-9EC4-0177F2F9FFC9}" type="presParOf" srcId="{C5E57EE2-055C-41AA-A6A3-64EB8E9A7A35}" destId="{DFBC8625-4B08-4527-80D4-3C8633E8108A}" srcOrd="0" destOrd="0" presId="urn:microsoft.com/office/officeart/2005/8/layout/orgChart1"/>
    <dgm:cxn modelId="{30833B48-6CE0-4359-9DE5-0C304A8919F0}" type="presParOf" srcId="{DFBC8625-4B08-4527-80D4-3C8633E8108A}" destId="{83CBD3ED-65AA-4989-9EEF-F8E808C579B1}" srcOrd="0" destOrd="0" presId="urn:microsoft.com/office/officeart/2005/8/layout/orgChart1"/>
    <dgm:cxn modelId="{C6FFC051-3711-4030-AAA1-531883F1A2DC}" type="presParOf" srcId="{DFBC8625-4B08-4527-80D4-3C8633E8108A}" destId="{F4A508C7-6964-409B-88D1-74BD9F46B11A}" srcOrd="1" destOrd="0" presId="urn:microsoft.com/office/officeart/2005/8/layout/orgChart1"/>
    <dgm:cxn modelId="{C8278364-74A6-41B4-86BE-159DC598A233}" type="presParOf" srcId="{C5E57EE2-055C-41AA-A6A3-64EB8E9A7A35}" destId="{8A9500D8-FC29-416F-9771-4E803253D9BC}" srcOrd="1" destOrd="0" presId="urn:microsoft.com/office/officeart/2005/8/layout/orgChart1"/>
    <dgm:cxn modelId="{2AAECF08-283C-4DAB-A721-C1F3FFA0B493}" type="presParOf" srcId="{C5E57EE2-055C-41AA-A6A3-64EB8E9A7A35}" destId="{343C686E-900B-4DFC-8E47-B6CC4D3D678C}" srcOrd="2" destOrd="0" presId="urn:microsoft.com/office/officeart/2005/8/layout/orgChart1"/>
    <dgm:cxn modelId="{84DE61E0-2EE4-47FC-85B9-90450C319F1A}" type="presParOf" srcId="{BB0F6B95-0309-417E-9D87-211BE673DD39}" destId="{82C7BFAE-0722-4D1A-88F1-5171797BFF00}" srcOrd="4" destOrd="0" presId="urn:microsoft.com/office/officeart/2005/8/layout/orgChart1"/>
    <dgm:cxn modelId="{0BF185FE-0671-459C-8E8C-01650FADCFFE}" type="presParOf" srcId="{BB0F6B95-0309-417E-9D87-211BE673DD39}" destId="{07264F98-39EA-4102-AF9D-786CD7DC1BE7}" srcOrd="5" destOrd="0" presId="urn:microsoft.com/office/officeart/2005/8/layout/orgChart1"/>
    <dgm:cxn modelId="{4D03F0EB-23B9-4459-BA4D-B511377BFBB3}" type="presParOf" srcId="{07264F98-39EA-4102-AF9D-786CD7DC1BE7}" destId="{3A03CCFF-39A1-49F2-B995-AA942F6CDF4A}" srcOrd="0" destOrd="0" presId="urn:microsoft.com/office/officeart/2005/8/layout/orgChart1"/>
    <dgm:cxn modelId="{AB4ABEEB-B4A0-40E2-ABB0-3D908989FB29}" type="presParOf" srcId="{3A03CCFF-39A1-49F2-B995-AA942F6CDF4A}" destId="{E90A6D90-47A6-4D26-B52D-16E5DD69040E}" srcOrd="0" destOrd="0" presId="urn:microsoft.com/office/officeart/2005/8/layout/orgChart1"/>
    <dgm:cxn modelId="{29F7C182-1AA2-4805-8E83-ECB4F0A8C7F8}" type="presParOf" srcId="{3A03CCFF-39A1-49F2-B995-AA942F6CDF4A}" destId="{AFA5C50D-F451-4E00-B3D6-2289B0E8F19C}" srcOrd="1" destOrd="0" presId="urn:microsoft.com/office/officeart/2005/8/layout/orgChart1"/>
    <dgm:cxn modelId="{9A50B409-170C-4233-A83B-BAB3CC2F6B69}" type="presParOf" srcId="{07264F98-39EA-4102-AF9D-786CD7DC1BE7}" destId="{DD4C660D-F741-4B3B-91C3-6F036E20A3CC}" srcOrd="1" destOrd="0" presId="urn:microsoft.com/office/officeart/2005/8/layout/orgChart1"/>
    <dgm:cxn modelId="{4683BF96-6E0E-4212-8372-E8BA98FB647A}" type="presParOf" srcId="{07264F98-39EA-4102-AF9D-786CD7DC1BE7}" destId="{FDF43BD4-352E-4F0A-B042-16AE560F62D0}" srcOrd="2" destOrd="0" presId="urn:microsoft.com/office/officeart/2005/8/layout/orgChart1"/>
    <dgm:cxn modelId="{EB356C1E-68EE-4DED-8F15-E4ABD124353C}" type="presParOf" srcId="{F9E848B0-2098-490D-938E-CC1F0F03EC4A}" destId="{8CC6EFD8-C2DD-4996-9F5D-F80EA77CC077}" srcOrd="2" destOrd="0" presId="urn:microsoft.com/office/officeart/2005/8/layout/orgChart1"/>
    <dgm:cxn modelId="{917E67EE-E32C-4C62-9A53-6665BB6E0F76}" type="presParOf" srcId="{8E95379B-45E1-4AF8-B77C-A476D54F00A3}" destId="{32550AE5-544C-4F1D-AF5E-AF40BBE155D1}" srcOrd="4" destOrd="0" presId="urn:microsoft.com/office/officeart/2005/8/layout/orgChart1"/>
    <dgm:cxn modelId="{885944D4-B5C3-45E0-B35F-C510C1C408FB}" type="presParOf" srcId="{8E95379B-45E1-4AF8-B77C-A476D54F00A3}" destId="{9CF8B951-D6A6-4BF2-B094-666C7BD9C5A3}" srcOrd="5" destOrd="0" presId="urn:microsoft.com/office/officeart/2005/8/layout/orgChart1"/>
    <dgm:cxn modelId="{A4342A79-CA93-4DAF-8AF0-945B83CA9059}" type="presParOf" srcId="{9CF8B951-D6A6-4BF2-B094-666C7BD9C5A3}" destId="{600CDF69-9595-42C4-BC11-45DC4C08778E}" srcOrd="0" destOrd="0" presId="urn:microsoft.com/office/officeart/2005/8/layout/orgChart1"/>
    <dgm:cxn modelId="{5AC86586-29F8-450A-952A-3002C46D0E97}" type="presParOf" srcId="{600CDF69-9595-42C4-BC11-45DC4C08778E}" destId="{E069BA6E-9339-4EE6-A1B7-B2FAD7D077B1}" srcOrd="0" destOrd="0" presId="urn:microsoft.com/office/officeart/2005/8/layout/orgChart1"/>
    <dgm:cxn modelId="{9A397815-22D2-4FF4-8B75-289A0892A93F}" type="presParOf" srcId="{600CDF69-9595-42C4-BC11-45DC4C08778E}" destId="{439B855A-04B5-457F-A1C2-2C05B7DB17E3}" srcOrd="1" destOrd="0" presId="urn:microsoft.com/office/officeart/2005/8/layout/orgChart1"/>
    <dgm:cxn modelId="{FC36E4BC-51C0-4ACC-AC3C-AE8D29CE6EF7}" type="presParOf" srcId="{9CF8B951-D6A6-4BF2-B094-666C7BD9C5A3}" destId="{A411F41A-D6A6-4348-B486-4A8ADE199296}" srcOrd="1" destOrd="0" presId="urn:microsoft.com/office/officeart/2005/8/layout/orgChart1"/>
    <dgm:cxn modelId="{E2CABD2F-1E6C-473C-98AA-CFADAB948AD7}" type="presParOf" srcId="{9CF8B951-D6A6-4BF2-B094-666C7BD9C5A3}" destId="{7387B3C5-C01F-465B-A4B7-B69D997B4057}" srcOrd="2" destOrd="0" presId="urn:microsoft.com/office/officeart/2005/8/layout/orgChart1"/>
    <dgm:cxn modelId="{1FFEE504-1775-454E-83A1-8A8CC05B418E}" type="presParOf" srcId="{742E5872-EB9D-48E2-819A-5254B72DAA3C}" destId="{84AC6619-19BC-4386-8D22-96D12843B4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D6EDE9-C366-41DB-8778-6452873187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427B8CA-EBA1-4922-AF86-E09302956F8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Head of Economic Delivery</a:t>
          </a:r>
          <a:endParaRPr lang="en-GB" sz="900" dirty="0">
            <a:solidFill>
              <a:schemeClr val="tx1"/>
            </a:solidFill>
          </a:endParaRPr>
        </a:p>
        <a:p>
          <a:pPr algn="ctr"/>
          <a:endParaRPr lang="en-GB" sz="900" dirty="0">
            <a:solidFill>
              <a:schemeClr val="tx1"/>
            </a:solidFill>
          </a:endParaRPr>
        </a:p>
      </dgm:t>
    </dgm:pt>
    <dgm:pt modelId="{026A5213-D151-4B4C-9A63-806BCE6CE26E}" type="parTrans" cxnId="{4B0411A4-E0F6-4989-BF65-8E5B8DFA119C}">
      <dgm:prSet/>
      <dgm:spPr/>
      <dgm:t>
        <a:bodyPr/>
        <a:lstStyle/>
        <a:p>
          <a:pPr algn="ctr"/>
          <a:endParaRPr lang="en-GB" sz="900"/>
        </a:p>
      </dgm:t>
    </dgm:pt>
    <dgm:pt modelId="{25460271-6AB1-47C3-B61D-D7876E9FF6D7}" type="sibTrans" cxnId="{4B0411A4-E0F6-4989-BF65-8E5B8DFA119C}">
      <dgm:prSet/>
      <dgm:spPr/>
      <dgm:t>
        <a:bodyPr/>
        <a:lstStyle/>
        <a:p>
          <a:pPr algn="ctr"/>
          <a:endParaRPr lang="en-GB" sz="900"/>
        </a:p>
      </dgm:t>
    </dgm:pt>
    <dgm:pt modelId="{89046ED4-B8D7-4244-A44A-9BF2D2A07FB2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Principal Housing and Infrastructure Manager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 rtl="0"/>
          <a:r>
            <a:rPr lang="en-GB" sz="9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dirty="0">
            <a:solidFill>
              <a:schemeClr val="tx1"/>
            </a:solidFill>
          </a:endParaRPr>
        </a:p>
      </dgm:t>
    </dgm:pt>
    <dgm:pt modelId="{1F1E8072-06E0-4723-8A87-4344A205FD28}" type="parTrans" cxnId="{28FC1C2A-2960-45D5-8758-176C6127E073}">
      <dgm:prSet/>
      <dgm:spPr/>
      <dgm:t>
        <a:bodyPr/>
        <a:lstStyle/>
        <a:p>
          <a:pPr algn="ctr"/>
          <a:endParaRPr lang="en-GB" sz="900"/>
        </a:p>
      </dgm:t>
    </dgm:pt>
    <dgm:pt modelId="{F08CFBED-2874-425E-A1EE-4C52373AC68A}" type="sibTrans" cxnId="{28FC1C2A-2960-45D5-8758-176C6127E073}">
      <dgm:prSet/>
      <dgm:spPr/>
      <dgm:t>
        <a:bodyPr/>
        <a:lstStyle/>
        <a:p>
          <a:pPr algn="ctr"/>
          <a:endParaRPr lang="en-GB" sz="900"/>
        </a:p>
      </dgm:t>
    </dgm:pt>
    <dgm:pt modelId="{A54EE5CA-5418-4C3B-9780-DC5232DC9AF8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Senior Economic Development and Regeneration Officer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 rtl="0"/>
          <a:r>
            <a:rPr lang="en-GB" sz="9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dirty="0">
            <a:solidFill>
              <a:schemeClr val="tx1"/>
            </a:solidFill>
          </a:endParaRPr>
        </a:p>
      </dgm:t>
    </dgm:pt>
    <dgm:pt modelId="{C6167FA4-089B-496C-9D3C-3A5ADD6A4670}" type="parTrans" cxnId="{74C93477-669E-44CC-AD0A-CA9C21EE5609}">
      <dgm:prSet/>
      <dgm:spPr/>
      <dgm:t>
        <a:bodyPr/>
        <a:lstStyle/>
        <a:p>
          <a:pPr algn="ctr"/>
          <a:endParaRPr lang="en-GB" sz="900"/>
        </a:p>
      </dgm:t>
    </dgm:pt>
    <dgm:pt modelId="{F87FAD68-443A-4390-B033-795E35EF9F87}" type="sibTrans" cxnId="{74C93477-669E-44CC-AD0A-CA9C21EE5609}">
      <dgm:prSet/>
      <dgm:spPr/>
      <dgm:t>
        <a:bodyPr/>
        <a:lstStyle/>
        <a:p>
          <a:pPr algn="ctr"/>
          <a:endParaRPr lang="en-GB" sz="900"/>
        </a:p>
      </dgm:t>
    </dgm:pt>
    <dgm:pt modelId="{BBF79E05-8D34-4859-BC35-468F34085B83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Project Managers</a:t>
          </a:r>
        </a:p>
        <a:p>
          <a:pPr algn="ctr" rtl="0"/>
          <a:endParaRPr lang="en-GB" sz="900" dirty="0">
            <a:solidFill>
              <a:schemeClr val="tx1"/>
            </a:solidFill>
          </a:endParaRPr>
        </a:p>
        <a:p>
          <a:pPr algn="ctr" rtl="0"/>
          <a:endParaRPr lang="en-GB" sz="900" dirty="0">
            <a:solidFill>
              <a:schemeClr val="tx1"/>
            </a:solidFill>
            <a:latin typeface="Calibri Light" panose="020F0302020204030204"/>
          </a:endParaRPr>
        </a:p>
        <a:p>
          <a:pPr algn="ctr"/>
          <a:endParaRPr lang="en-GB" sz="900" dirty="0"/>
        </a:p>
      </dgm:t>
    </dgm:pt>
    <dgm:pt modelId="{9629E06A-65CE-428D-B1FE-FFBF2BFD4649}" type="parTrans" cxnId="{43F66A79-4A85-4992-BDD7-598C56762DA8}">
      <dgm:prSet/>
      <dgm:spPr/>
      <dgm:t>
        <a:bodyPr/>
        <a:lstStyle/>
        <a:p>
          <a:pPr algn="ctr"/>
          <a:endParaRPr lang="en-GB" sz="900"/>
        </a:p>
      </dgm:t>
    </dgm:pt>
    <dgm:pt modelId="{5C5D1500-FEE6-4DAE-96B7-135A671A6BB2}" type="sibTrans" cxnId="{43F66A79-4A85-4992-BDD7-598C56762DA8}">
      <dgm:prSet/>
      <dgm:spPr/>
      <dgm:t>
        <a:bodyPr/>
        <a:lstStyle/>
        <a:p>
          <a:pPr algn="ctr"/>
          <a:endParaRPr lang="en-GB" sz="900"/>
        </a:p>
      </dgm:t>
    </dgm:pt>
    <dgm:pt modelId="{4D92AE03-CE90-48C7-B3F0-D67F834FD6E9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Policy and Economy Adviser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 rtl="0"/>
          <a:r>
            <a:rPr lang="en-GB" sz="9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dirty="0">
            <a:solidFill>
              <a:schemeClr val="tx1"/>
            </a:solidFill>
          </a:endParaRPr>
        </a:p>
      </dgm:t>
    </dgm:pt>
    <dgm:pt modelId="{FBEB9FEA-D000-47B3-8A45-21327944A08F}" type="parTrans" cxnId="{D4299954-714D-4950-89BA-EB67B7B4D8D2}">
      <dgm:prSet/>
      <dgm:spPr/>
      <dgm:t>
        <a:bodyPr/>
        <a:lstStyle/>
        <a:p>
          <a:pPr algn="ctr"/>
          <a:endParaRPr lang="en-GB" sz="900"/>
        </a:p>
      </dgm:t>
    </dgm:pt>
    <dgm:pt modelId="{A0860C3E-4D4B-4383-8CCB-E0C676AE514F}" type="sibTrans" cxnId="{D4299954-714D-4950-89BA-EB67B7B4D8D2}">
      <dgm:prSet/>
      <dgm:spPr/>
      <dgm:t>
        <a:bodyPr/>
        <a:lstStyle/>
        <a:p>
          <a:pPr algn="ctr"/>
          <a:endParaRPr lang="en-GB" sz="900"/>
        </a:p>
      </dgm:t>
    </dgm:pt>
    <dgm:pt modelId="{FA233073-3E2D-42F7-B082-5141C38118B5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Principal Sectoral Growth </a:t>
          </a:r>
          <a:r>
            <a:rPr lang="en-GB" sz="900" dirty="0">
              <a:solidFill>
                <a:schemeClr val="tx1"/>
              </a:solidFill>
            </a:rPr>
            <a:t>and Delivery Manager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/>
          <a:endParaRPr lang="en-GB" sz="900" dirty="0">
            <a:solidFill>
              <a:schemeClr val="tx1"/>
            </a:solidFill>
          </a:endParaRPr>
        </a:p>
      </dgm:t>
    </dgm:pt>
    <dgm:pt modelId="{02AA053F-651E-475E-96A3-98C8255E1F6C}" type="parTrans" cxnId="{5994FCF6-14AB-497A-87D9-64934B99F1C8}">
      <dgm:prSet/>
      <dgm:spPr/>
      <dgm:t>
        <a:bodyPr/>
        <a:lstStyle/>
        <a:p>
          <a:pPr algn="ctr"/>
          <a:endParaRPr lang="en-GB" sz="900"/>
        </a:p>
      </dgm:t>
    </dgm:pt>
    <dgm:pt modelId="{8F24F6C5-E01D-4D60-B22B-85E74F7A5F01}" type="sibTrans" cxnId="{5994FCF6-14AB-497A-87D9-64934B99F1C8}">
      <dgm:prSet/>
      <dgm:spPr/>
      <dgm:t>
        <a:bodyPr/>
        <a:lstStyle/>
        <a:p>
          <a:pPr algn="ctr"/>
          <a:endParaRPr lang="en-GB" sz="900"/>
        </a:p>
      </dgm:t>
    </dgm:pt>
    <dgm:pt modelId="{AF6F858C-0294-438F-BC21-9EF567B556EE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endParaRPr lang="en-GB" sz="900" dirty="0">
            <a:solidFill>
              <a:schemeClr val="tx1"/>
            </a:solidFill>
          </a:endParaRPr>
        </a:p>
        <a:p>
          <a:pPr algn="ctr"/>
          <a:r>
            <a:rPr lang="en-GB" sz="900" b="1" dirty="0">
              <a:solidFill>
                <a:schemeClr val="tx1"/>
              </a:solidFill>
            </a:rPr>
            <a:t>Senior Economic Development and Regeneration Officers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 rtl="0"/>
          <a:r>
            <a:rPr lang="en-GB" sz="9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dirty="0">
            <a:solidFill>
              <a:schemeClr val="tx1"/>
            </a:solidFill>
          </a:endParaRPr>
        </a:p>
      </dgm:t>
    </dgm:pt>
    <dgm:pt modelId="{83B6D620-73FC-4DF4-BBB8-4866D582EA06}" type="parTrans" cxnId="{CFF5C2D8-73E9-44E6-BFF5-3A8B88162AE7}">
      <dgm:prSet/>
      <dgm:spPr/>
      <dgm:t>
        <a:bodyPr/>
        <a:lstStyle/>
        <a:p>
          <a:pPr algn="ctr"/>
          <a:endParaRPr lang="en-GB" sz="900"/>
        </a:p>
      </dgm:t>
    </dgm:pt>
    <dgm:pt modelId="{DB394D89-B864-4AAE-8481-4FF37CC8FBE0}" type="sibTrans" cxnId="{CFF5C2D8-73E9-44E6-BFF5-3A8B88162AE7}">
      <dgm:prSet/>
      <dgm:spPr/>
      <dgm:t>
        <a:bodyPr/>
        <a:lstStyle/>
        <a:p>
          <a:pPr algn="ctr"/>
          <a:endParaRPr lang="en-GB" sz="900"/>
        </a:p>
      </dgm:t>
    </dgm:pt>
    <dgm:pt modelId="{B1D2E0B5-7ADC-4C19-9407-8D5E21EAD0AC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Project Manager</a:t>
          </a:r>
          <a:endParaRPr lang="en-GB" sz="900" dirty="0">
            <a:solidFill>
              <a:schemeClr val="tx1"/>
            </a:solidFill>
          </a:endParaRPr>
        </a:p>
        <a:p>
          <a:pPr algn="ctr" rtl="0"/>
          <a:r>
            <a:rPr lang="en-GB" sz="9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dirty="0">
            <a:solidFill>
              <a:schemeClr val="tx1"/>
            </a:solidFill>
          </a:endParaRPr>
        </a:p>
      </dgm:t>
    </dgm:pt>
    <dgm:pt modelId="{7190D614-C44C-4D83-84A5-039AEC3B367D}" type="parTrans" cxnId="{5107F5E1-BE59-46AE-B5C0-C11F1296F7CC}">
      <dgm:prSet/>
      <dgm:spPr/>
      <dgm:t>
        <a:bodyPr/>
        <a:lstStyle/>
        <a:p>
          <a:pPr algn="ctr"/>
          <a:endParaRPr lang="en-GB" sz="900"/>
        </a:p>
      </dgm:t>
    </dgm:pt>
    <dgm:pt modelId="{04FCAB20-D5D1-4957-87D6-1C81613056E1}" type="sibTrans" cxnId="{5107F5E1-BE59-46AE-B5C0-C11F1296F7CC}">
      <dgm:prSet/>
      <dgm:spPr/>
      <dgm:t>
        <a:bodyPr/>
        <a:lstStyle/>
        <a:p>
          <a:pPr algn="ctr"/>
          <a:endParaRPr lang="en-GB" sz="900"/>
        </a:p>
      </dgm:t>
    </dgm:pt>
    <dgm:pt modelId="{8FF915C0-21F9-4235-86C8-2996320A9E94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 dirty="0">
              <a:solidFill>
                <a:schemeClr val="tx1"/>
              </a:solidFill>
            </a:rPr>
            <a:t>Senior Programme Manager</a:t>
          </a:r>
        </a:p>
        <a:p>
          <a:pPr algn="ctr"/>
          <a:endParaRPr lang="en-GB" sz="900" dirty="0">
            <a:solidFill>
              <a:schemeClr val="tx1"/>
            </a:solidFill>
          </a:endParaRPr>
        </a:p>
        <a:p>
          <a:pPr algn="ctr" rtl="0"/>
          <a:r>
            <a:rPr lang="en-GB" sz="9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dirty="0">
            <a:solidFill>
              <a:schemeClr val="tx1"/>
            </a:solidFill>
          </a:endParaRPr>
        </a:p>
      </dgm:t>
    </dgm:pt>
    <dgm:pt modelId="{7DAB8AF0-E40E-4DA4-9A97-FC6F06603041}" type="parTrans" cxnId="{A2A519A9-ECA8-4AAC-9422-ABE001BDD750}">
      <dgm:prSet/>
      <dgm:spPr/>
      <dgm:t>
        <a:bodyPr/>
        <a:lstStyle/>
        <a:p>
          <a:pPr algn="ctr"/>
          <a:endParaRPr lang="en-GB" sz="900"/>
        </a:p>
      </dgm:t>
    </dgm:pt>
    <dgm:pt modelId="{0394C156-D651-43E2-8452-27E91EABDFA4}" type="sibTrans" cxnId="{A2A519A9-ECA8-4AAC-9422-ABE001BDD750}">
      <dgm:prSet/>
      <dgm:spPr/>
      <dgm:t>
        <a:bodyPr/>
        <a:lstStyle/>
        <a:p>
          <a:pPr algn="ctr"/>
          <a:endParaRPr lang="en-GB" sz="900"/>
        </a:p>
      </dgm:t>
    </dgm:pt>
    <dgm:pt modelId="{EB354243-1320-40DC-90C7-0727DBA65953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GB" sz="900" b="1">
              <a:solidFill>
                <a:schemeClr val="tx1"/>
              </a:solidFill>
            </a:rPr>
            <a:t>Programme Manager</a:t>
          </a:r>
          <a:endParaRPr lang="en-GB" sz="900">
            <a:solidFill>
              <a:schemeClr val="tx1"/>
            </a:solidFill>
          </a:endParaRPr>
        </a:p>
        <a:p>
          <a:pPr algn="ctr" rtl="0"/>
          <a:r>
            <a:rPr lang="en-GB" sz="9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dirty="0">
            <a:solidFill>
              <a:schemeClr val="tx1"/>
            </a:solidFill>
          </a:endParaRPr>
        </a:p>
      </dgm:t>
    </dgm:pt>
    <dgm:pt modelId="{65A77140-C20D-4FD6-8B43-5B7F74FA2AC8}" type="parTrans" cxnId="{7D418175-879C-48B8-8D04-7031CC9031AE}">
      <dgm:prSet/>
      <dgm:spPr/>
      <dgm:t>
        <a:bodyPr/>
        <a:lstStyle/>
        <a:p>
          <a:pPr algn="ctr"/>
          <a:endParaRPr lang="en-GB" sz="900"/>
        </a:p>
      </dgm:t>
    </dgm:pt>
    <dgm:pt modelId="{7F54608F-7A6A-40ED-B44E-067B73E7DD25}" type="sibTrans" cxnId="{7D418175-879C-48B8-8D04-7031CC9031AE}">
      <dgm:prSet/>
      <dgm:spPr/>
      <dgm:t>
        <a:bodyPr/>
        <a:lstStyle/>
        <a:p>
          <a:pPr algn="ctr"/>
          <a:endParaRPr lang="en-GB" sz="900"/>
        </a:p>
      </dgm:t>
    </dgm:pt>
    <dgm:pt modelId="{AC15726E-B388-46CD-83C3-0A033C2ABA02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GB" sz="900" dirty="0">
            <a:solidFill>
              <a:schemeClr val="tx1"/>
            </a:solidFill>
          </a:endParaRPr>
        </a:p>
        <a:p>
          <a:r>
            <a:rPr lang="en-GB" sz="900" b="1" dirty="0">
              <a:solidFill>
                <a:schemeClr val="tx1"/>
              </a:solidFill>
            </a:rPr>
            <a:t>Project Managers</a:t>
          </a:r>
        </a:p>
        <a:p>
          <a:endParaRPr lang="en-GB" sz="900" dirty="0">
            <a:solidFill>
              <a:schemeClr val="tx1"/>
            </a:solidFill>
          </a:endParaRPr>
        </a:p>
        <a:p>
          <a:endParaRPr lang="en-GB" sz="900" dirty="0">
            <a:solidFill>
              <a:schemeClr val="tx1"/>
            </a:solidFill>
          </a:endParaRPr>
        </a:p>
      </dgm:t>
    </dgm:pt>
    <dgm:pt modelId="{A0B2D1B7-E3DC-4941-B2D3-8FD624B92BEF}" type="parTrans" cxnId="{407D2A7F-27A5-47FE-A6B8-26EA826EE950}">
      <dgm:prSet/>
      <dgm:spPr/>
      <dgm:t>
        <a:bodyPr/>
        <a:lstStyle/>
        <a:p>
          <a:endParaRPr lang="en-GB" sz="900"/>
        </a:p>
      </dgm:t>
    </dgm:pt>
    <dgm:pt modelId="{3182F82B-5DE0-42E6-BCC4-23D81F9C2DAA}" type="sibTrans" cxnId="{407D2A7F-27A5-47FE-A6B8-26EA826EE950}">
      <dgm:prSet/>
      <dgm:spPr/>
      <dgm:t>
        <a:bodyPr/>
        <a:lstStyle/>
        <a:p>
          <a:endParaRPr lang="en-GB" sz="900"/>
        </a:p>
      </dgm:t>
    </dgm:pt>
    <dgm:pt modelId="{A7524F9A-B79C-40EE-9EE1-E2277B46B6B8}" type="pres">
      <dgm:prSet presAssocID="{9BD6EDE9-C366-41DB-8778-6452873187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1F7AEF0-68CB-4CB0-814A-3358720CEEC3}" type="pres">
      <dgm:prSet presAssocID="{5427B8CA-EBA1-4922-AF86-E09302956F87}" presName="hierRoot1" presStyleCnt="0">
        <dgm:presLayoutVars>
          <dgm:hierBranch val="init"/>
        </dgm:presLayoutVars>
      </dgm:prSet>
      <dgm:spPr/>
    </dgm:pt>
    <dgm:pt modelId="{A573F9B1-A11B-40B9-A445-DD0140FBB9D7}" type="pres">
      <dgm:prSet presAssocID="{5427B8CA-EBA1-4922-AF86-E09302956F87}" presName="rootComposite1" presStyleCnt="0"/>
      <dgm:spPr/>
    </dgm:pt>
    <dgm:pt modelId="{40A78EFB-BE08-4B56-B778-50622440E837}" type="pres">
      <dgm:prSet presAssocID="{5427B8CA-EBA1-4922-AF86-E09302956F87}" presName="rootText1" presStyleLbl="node0" presStyleIdx="0" presStyleCnt="1">
        <dgm:presLayoutVars>
          <dgm:chPref val="3"/>
        </dgm:presLayoutVars>
      </dgm:prSet>
      <dgm:spPr/>
    </dgm:pt>
    <dgm:pt modelId="{DF8DF492-7D36-4D23-AB3E-73E22D6C2705}" type="pres">
      <dgm:prSet presAssocID="{5427B8CA-EBA1-4922-AF86-E09302956F87}" presName="rootConnector1" presStyleLbl="node1" presStyleIdx="0" presStyleCnt="0"/>
      <dgm:spPr/>
    </dgm:pt>
    <dgm:pt modelId="{83FB9575-5913-4FDD-BC86-9D3820FCD813}" type="pres">
      <dgm:prSet presAssocID="{5427B8CA-EBA1-4922-AF86-E09302956F87}" presName="hierChild2" presStyleCnt="0"/>
      <dgm:spPr/>
    </dgm:pt>
    <dgm:pt modelId="{CF15C139-4A95-4479-9A7F-7C94769253CE}" type="pres">
      <dgm:prSet presAssocID="{1F1E8072-06E0-4723-8A87-4344A205FD28}" presName="Name37" presStyleLbl="parChTrans1D2" presStyleIdx="0" presStyleCnt="3"/>
      <dgm:spPr/>
    </dgm:pt>
    <dgm:pt modelId="{9ADAB975-8423-49ED-A3B4-4E2F067EC9FC}" type="pres">
      <dgm:prSet presAssocID="{89046ED4-B8D7-4244-A44A-9BF2D2A07FB2}" presName="hierRoot2" presStyleCnt="0">
        <dgm:presLayoutVars>
          <dgm:hierBranch val="init"/>
        </dgm:presLayoutVars>
      </dgm:prSet>
      <dgm:spPr/>
    </dgm:pt>
    <dgm:pt modelId="{C5F7F473-7460-42ED-8606-0A4AE4ECE752}" type="pres">
      <dgm:prSet presAssocID="{89046ED4-B8D7-4244-A44A-9BF2D2A07FB2}" presName="rootComposite" presStyleCnt="0"/>
      <dgm:spPr/>
    </dgm:pt>
    <dgm:pt modelId="{30FD6D79-A490-4D48-90E2-3514FCC513E6}" type="pres">
      <dgm:prSet presAssocID="{89046ED4-B8D7-4244-A44A-9BF2D2A07FB2}" presName="rootText" presStyleLbl="node2" presStyleIdx="0" presStyleCnt="3" custScaleY="142432">
        <dgm:presLayoutVars>
          <dgm:chPref val="3"/>
        </dgm:presLayoutVars>
      </dgm:prSet>
      <dgm:spPr/>
    </dgm:pt>
    <dgm:pt modelId="{A50D2427-BB2B-4788-BE40-93724D9DFF51}" type="pres">
      <dgm:prSet presAssocID="{89046ED4-B8D7-4244-A44A-9BF2D2A07FB2}" presName="rootConnector" presStyleLbl="node2" presStyleIdx="0" presStyleCnt="3"/>
      <dgm:spPr/>
    </dgm:pt>
    <dgm:pt modelId="{BB88C705-976D-4000-BFF1-EB782D4EA2F4}" type="pres">
      <dgm:prSet presAssocID="{89046ED4-B8D7-4244-A44A-9BF2D2A07FB2}" presName="hierChild4" presStyleCnt="0"/>
      <dgm:spPr/>
    </dgm:pt>
    <dgm:pt modelId="{41A9C5B6-3F1F-4070-B5D0-80E61EEDAD54}" type="pres">
      <dgm:prSet presAssocID="{C6167FA4-089B-496C-9D3C-3A5ADD6A4670}" presName="Name37" presStyleLbl="parChTrans1D3" presStyleIdx="0" presStyleCnt="6"/>
      <dgm:spPr/>
    </dgm:pt>
    <dgm:pt modelId="{21D5047E-775F-4A2D-AAAC-03A3F7870AA8}" type="pres">
      <dgm:prSet presAssocID="{A54EE5CA-5418-4C3B-9780-DC5232DC9AF8}" presName="hierRoot2" presStyleCnt="0">
        <dgm:presLayoutVars>
          <dgm:hierBranch val="init"/>
        </dgm:presLayoutVars>
      </dgm:prSet>
      <dgm:spPr/>
    </dgm:pt>
    <dgm:pt modelId="{23CB826F-1976-4238-B491-A81595BAC210}" type="pres">
      <dgm:prSet presAssocID="{A54EE5CA-5418-4C3B-9780-DC5232DC9AF8}" presName="rootComposite" presStyleCnt="0"/>
      <dgm:spPr/>
    </dgm:pt>
    <dgm:pt modelId="{6DA0A473-922F-4F72-BA0B-6110B5AA8947}" type="pres">
      <dgm:prSet presAssocID="{A54EE5CA-5418-4C3B-9780-DC5232DC9AF8}" presName="rootText" presStyleLbl="node3" presStyleIdx="0" presStyleCnt="6" custScaleY="154751">
        <dgm:presLayoutVars>
          <dgm:chPref val="3"/>
        </dgm:presLayoutVars>
      </dgm:prSet>
      <dgm:spPr/>
    </dgm:pt>
    <dgm:pt modelId="{98976065-0DE3-42B5-B18F-00020FF90818}" type="pres">
      <dgm:prSet presAssocID="{A54EE5CA-5418-4C3B-9780-DC5232DC9AF8}" presName="rootConnector" presStyleLbl="node3" presStyleIdx="0" presStyleCnt="6"/>
      <dgm:spPr/>
    </dgm:pt>
    <dgm:pt modelId="{5C74B5B3-2C1E-4E3F-9784-EB0B96C73185}" type="pres">
      <dgm:prSet presAssocID="{A54EE5CA-5418-4C3B-9780-DC5232DC9AF8}" presName="hierChild4" presStyleCnt="0"/>
      <dgm:spPr/>
    </dgm:pt>
    <dgm:pt modelId="{EE61FFD5-7ED7-4D47-8FD4-3785A0D6D10B}" type="pres">
      <dgm:prSet presAssocID="{A54EE5CA-5418-4C3B-9780-DC5232DC9AF8}" presName="hierChild5" presStyleCnt="0"/>
      <dgm:spPr/>
    </dgm:pt>
    <dgm:pt modelId="{7B9FE91C-1886-4DEC-8EBF-12CC4FA59D6D}" type="pres">
      <dgm:prSet presAssocID="{9629E06A-65CE-428D-B1FE-FFBF2BFD4649}" presName="Name37" presStyleLbl="parChTrans1D3" presStyleIdx="1" presStyleCnt="6"/>
      <dgm:spPr/>
    </dgm:pt>
    <dgm:pt modelId="{61166EDC-DC94-4522-ACC7-7907BE76BFD7}" type="pres">
      <dgm:prSet presAssocID="{BBF79E05-8D34-4859-BC35-468F34085B83}" presName="hierRoot2" presStyleCnt="0">
        <dgm:presLayoutVars>
          <dgm:hierBranch val="init"/>
        </dgm:presLayoutVars>
      </dgm:prSet>
      <dgm:spPr/>
    </dgm:pt>
    <dgm:pt modelId="{507E0059-01E7-4FB6-8A8E-49C62F1ED629}" type="pres">
      <dgm:prSet presAssocID="{BBF79E05-8D34-4859-BC35-468F34085B83}" presName="rootComposite" presStyleCnt="0"/>
      <dgm:spPr/>
    </dgm:pt>
    <dgm:pt modelId="{6104B9D5-6FF6-4760-9337-464D8BAA1DEF}" type="pres">
      <dgm:prSet presAssocID="{BBF79E05-8D34-4859-BC35-468F34085B83}" presName="rootText" presStyleLbl="node3" presStyleIdx="1" presStyleCnt="6" custScaleY="206103">
        <dgm:presLayoutVars>
          <dgm:chPref val="3"/>
        </dgm:presLayoutVars>
      </dgm:prSet>
      <dgm:spPr/>
    </dgm:pt>
    <dgm:pt modelId="{5DBF511E-21BF-499B-B93A-F3B76F4E85B4}" type="pres">
      <dgm:prSet presAssocID="{BBF79E05-8D34-4859-BC35-468F34085B83}" presName="rootConnector" presStyleLbl="node3" presStyleIdx="1" presStyleCnt="6"/>
      <dgm:spPr/>
    </dgm:pt>
    <dgm:pt modelId="{62D9BFD1-9080-425B-A4B5-EA32282C89FE}" type="pres">
      <dgm:prSet presAssocID="{BBF79E05-8D34-4859-BC35-468F34085B83}" presName="hierChild4" presStyleCnt="0"/>
      <dgm:spPr/>
    </dgm:pt>
    <dgm:pt modelId="{BED20B28-81C2-46E5-9965-86D40E14F425}" type="pres">
      <dgm:prSet presAssocID="{BBF79E05-8D34-4859-BC35-468F34085B83}" presName="hierChild5" presStyleCnt="0"/>
      <dgm:spPr/>
    </dgm:pt>
    <dgm:pt modelId="{5B1A6509-2785-4D54-93B8-360C931887CD}" type="pres">
      <dgm:prSet presAssocID="{FBEB9FEA-D000-47B3-8A45-21327944A08F}" presName="Name37" presStyleLbl="parChTrans1D3" presStyleIdx="2" presStyleCnt="6"/>
      <dgm:spPr/>
    </dgm:pt>
    <dgm:pt modelId="{99EFF193-2492-4FDC-95AA-495E6D76D665}" type="pres">
      <dgm:prSet presAssocID="{4D92AE03-CE90-48C7-B3F0-D67F834FD6E9}" presName="hierRoot2" presStyleCnt="0">
        <dgm:presLayoutVars>
          <dgm:hierBranch val="init"/>
        </dgm:presLayoutVars>
      </dgm:prSet>
      <dgm:spPr/>
    </dgm:pt>
    <dgm:pt modelId="{91F8D8EE-A1E9-4851-ABB0-36DE2C221776}" type="pres">
      <dgm:prSet presAssocID="{4D92AE03-CE90-48C7-B3F0-D67F834FD6E9}" presName="rootComposite" presStyleCnt="0"/>
      <dgm:spPr/>
    </dgm:pt>
    <dgm:pt modelId="{CAB00FB6-C8DD-4FAC-8730-1653D9FF4BE4}" type="pres">
      <dgm:prSet presAssocID="{4D92AE03-CE90-48C7-B3F0-D67F834FD6E9}" presName="rootText" presStyleLbl="node3" presStyleIdx="2" presStyleCnt="6" custScaleX="94030" custScaleY="103196">
        <dgm:presLayoutVars>
          <dgm:chPref val="3"/>
        </dgm:presLayoutVars>
      </dgm:prSet>
      <dgm:spPr/>
    </dgm:pt>
    <dgm:pt modelId="{E4B7D75D-03A3-4E8B-8785-5C5AD4C0437D}" type="pres">
      <dgm:prSet presAssocID="{4D92AE03-CE90-48C7-B3F0-D67F834FD6E9}" presName="rootConnector" presStyleLbl="node3" presStyleIdx="2" presStyleCnt="6"/>
      <dgm:spPr/>
    </dgm:pt>
    <dgm:pt modelId="{64E6B096-642E-426A-B97C-460ABB79933C}" type="pres">
      <dgm:prSet presAssocID="{4D92AE03-CE90-48C7-B3F0-D67F834FD6E9}" presName="hierChild4" presStyleCnt="0"/>
      <dgm:spPr/>
    </dgm:pt>
    <dgm:pt modelId="{F0F0556A-6C6D-4142-9945-4FC9BD631E28}" type="pres">
      <dgm:prSet presAssocID="{4D92AE03-CE90-48C7-B3F0-D67F834FD6E9}" presName="hierChild5" presStyleCnt="0"/>
      <dgm:spPr/>
    </dgm:pt>
    <dgm:pt modelId="{55F5758A-DA6B-4C40-ADCF-F663F0F5CDD1}" type="pres">
      <dgm:prSet presAssocID="{89046ED4-B8D7-4244-A44A-9BF2D2A07FB2}" presName="hierChild5" presStyleCnt="0"/>
      <dgm:spPr/>
    </dgm:pt>
    <dgm:pt modelId="{53469E71-5BE7-4129-9EB7-432C2AD272E3}" type="pres">
      <dgm:prSet presAssocID="{02AA053F-651E-475E-96A3-98C8255E1F6C}" presName="Name37" presStyleLbl="parChTrans1D2" presStyleIdx="1" presStyleCnt="3"/>
      <dgm:spPr/>
    </dgm:pt>
    <dgm:pt modelId="{F9A61022-BC2A-4BFA-8799-5E235792C0CB}" type="pres">
      <dgm:prSet presAssocID="{FA233073-3E2D-42F7-B082-5141C38118B5}" presName="hierRoot2" presStyleCnt="0">
        <dgm:presLayoutVars>
          <dgm:hierBranch val="init"/>
        </dgm:presLayoutVars>
      </dgm:prSet>
      <dgm:spPr/>
    </dgm:pt>
    <dgm:pt modelId="{F757CA2B-D81B-4089-9A7F-8ADABF3260E3}" type="pres">
      <dgm:prSet presAssocID="{FA233073-3E2D-42F7-B082-5141C38118B5}" presName="rootComposite" presStyleCnt="0"/>
      <dgm:spPr/>
    </dgm:pt>
    <dgm:pt modelId="{F0D70EBF-73FA-4387-B51C-007D65BE03AE}" type="pres">
      <dgm:prSet presAssocID="{FA233073-3E2D-42F7-B082-5141C38118B5}" presName="rootText" presStyleLbl="node2" presStyleIdx="1" presStyleCnt="3" custScaleY="132063">
        <dgm:presLayoutVars>
          <dgm:chPref val="3"/>
        </dgm:presLayoutVars>
      </dgm:prSet>
      <dgm:spPr/>
    </dgm:pt>
    <dgm:pt modelId="{8048913F-4052-4FF8-87AC-20F5E6053759}" type="pres">
      <dgm:prSet presAssocID="{FA233073-3E2D-42F7-B082-5141C38118B5}" presName="rootConnector" presStyleLbl="node2" presStyleIdx="1" presStyleCnt="3"/>
      <dgm:spPr/>
    </dgm:pt>
    <dgm:pt modelId="{5A9F68C5-620D-49F2-81F4-9096D28F9BA3}" type="pres">
      <dgm:prSet presAssocID="{FA233073-3E2D-42F7-B082-5141C38118B5}" presName="hierChild4" presStyleCnt="0"/>
      <dgm:spPr/>
    </dgm:pt>
    <dgm:pt modelId="{C4D163F9-F00F-4978-B02B-DA4F1787AEE7}" type="pres">
      <dgm:prSet presAssocID="{83B6D620-73FC-4DF4-BBB8-4866D582EA06}" presName="Name37" presStyleLbl="parChTrans1D3" presStyleIdx="3" presStyleCnt="6"/>
      <dgm:spPr/>
    </dgm:pt>
    <dgm:pt modelId="{FBF4C7A4-1256-4098-8304-DCBDA5705E2A}" type="pres">
      <dgm:prSet presAssocID="{AF6F858C-0294-438F-BC21-9EF567B556EE}" presName="hierRoot2" presStyleCnt="0">
        <dgm:presLayoutVars>
          <dgm:hierBranch val="init"/>
        </dgm:presLayoutVars>
      </dgm:prSet>
      <dgm:spPr/>
    </dgm:pt>
    <dgm:pt modelId="{36F9B424-A27A-49B6-8ABA-7092AD468C65}" type="pres">
      <dgm:prSet presAssocID="{AF6F858C-0294-438F-BC21-9EF567B556EE}" presName="rootComposite" presStyleCnt="0"/>
      <dgm:spPr/>
    </dgm:pt>
    <dgm:pt modelId="{AB3ED83E-AEC4-4A96-A810-6781374E4214}" type="pres">
      <dgm:prSet presAssocID="{AF6F858C-0294-438F-BC21-9EF567B556EE}" presName="rootText" presStyleLbl="node3" presStyleIdx="3" presStyleCnt="6" custScaleY="186190">
        <dgm:presLayoutVars>
          <dgm:chPref val="3"/>
        </dgm:presLayoutVars>
      </dgm:prSet>
      <dgm:spPr/>
    </dgm:pt>
    <dgm:pt modelId="{54A5475C-34FC-401D-985A-6859AE459307}" type="pres">
      <dgm:prSet presAssocID="{AF6F858C-0294-438F-BC21-9EF567B556EE}" presName="rootConnector" presStyleLbl="node3" presStyleIdx="3" presStyleCnt="6"/>
      <dgm:spPr/>
    </dgm:pt>
    <dgm:pt modelId="{EA23C4AB-95C6-4237-8160-63E96E73B8F2}" type="pres">
      <dgm:prSet presAssocID="{AF6F858C-0294-438F-BC21-9EF567B556EE}" presName="hierChild4" presStyleCnt="0"/>
      <dgm:spPr/>
    </dgm:pt>
    <dgm:pt modelId="{DC32B6A0-F932-4DDD-AB32-4B2B5E49A116}" type="pres">
      <dgm:prSet presAssocID="{A0B2D1B7-E3DC-4941-B2D3-8FD624B92BEF}" presName="Name37" presStyleLbl="parChTrans1D4" presStyleIdx="0" presStyleCnt="1"/>
      <dgm:spPr/>
    </dgm:pt>
    <dgm:pt modelId="{38E7142A-F857-4797-B732-150A3F88F7AB}" type="pres">
      <dgm:prSet presAssocID="{AC15726E-B388-46CD-83C3-0A033C2ABA02}" presName="hierRoot2" presStyleCnt="0">
        <dgm:presLayoutVars>
          <dgm:hierBranch val="init"/>
        </dgm:presLayoutVars>
      </dgm:prSet>
      <dgm:spPr/>
    </dgm:pt>
    <dgm:pt modelId="{6750684A-44E8-4076-A8D1-E95E7DDC34A9}" type="pres">
      <dgm:prSet presAssocID="{AC15726E-B388-46CD-83C3-0A033C2ABA02}" presName="rootComposite" presStyleCnt="0"/>
      <dgm:spPr/>
    </dgm:pt>
    <dgm:pt modelId="{C75B46A2-DD69-442E-9AB1-98482D5EBB72}" type="pres">
      <dgm:prSet presAssocID="{AC15726E-B388-46CD-83C3-0A033C2ABA02}" presName="rootText" presStyleLbl="node4" presStyleIdx="0" presStyleCnt="1">
        <dgm:presLayoutVars>
          <dgm:chPref val="3"/>
        </dgm:presLayoutVars>
      </dgm:prSet>
      <dgm:spPr/>
    </dgm:pt>
    <dgm:pt modelId="{9D213E9B-0C17-41E0-B2FA-70677FDDEF93}" type="pres">
      <dgm:prSet presAssocID="{AC15726E-B388-46CD-83C3-0A033C2ABA02}" presName="rootConnector" presStyleLbl="node4" presStyleIdx="0" presStyleCnt="1"/>
      <dgm:spPr/>
    </dgm:pt>
    <dgm:pt modelId="{7879D5B9-11C8-4480-A4DE-4353C3D56326}" type="pres">
      <dgm:prSet presAssocID="{AC15726E-B388-46CD-83C3-0A033C2ABA02}" presName="hierChild4" presStyleCnt="0"/>
      <dgm:spPr/>
    </dgm:pt>
    <dgm:pt modelId="{DB89706E-F41D-4AB8-AB0F-C6EF115A719F}" type="pres">
      <dgm:prSet presAssocID="{AC15726E-B388-46CD-83C3-0A033C2ABA02}" presName="hierChild5" presStyleCnt="0"/>
      <dgm:spPr/>
    </dgm:pt>
    <dgm:pt modelId="{875FC65E-4DAB-418A-9B84-6EF9793B86FB}" type="pres">
      <dgm:prSet presAssocID="{AF6F858C-0294-438F-BC21-9EF567B556EE}" presName="hierChild5" presStyleCnt="0"/>
      <dgm:spPr/>
    </dgm:pt>
    <dgm:pt modelId="{4B880281-6E53-4A1B-AFAA-6AF4AFA2DE73}" type="pres">
      <dgm:prSet presAssocID="{7190D614-C44C-4D83-84A5-039AEC3B367D}" presName="Name37" presStyleLbl="parChTrans1D3" presStyleIdx="4" presStyleCnt="6"/>
      <dgm:spPr/>
    </dgm:pt>
    <dgm:pt modelId="{B210F698-580A-4E85-848E-F2D2058DF566}" type="pres">
      <dgm:prSet presAssocID="{B1D2E0B5-7ADC-4C19-9407-8D5E21EAD0AC}" presName="hierRoot2" presStyleCnt="0">
        <dgm:presLayoutVars>
          <dgm:hierBranch val="init"/>
        </dgm:presLayoutVars>
      </dgm:prSet>
      <dgm:spPr/>
    </dgm:pt>
    <dgm:pt modelId="{41345745-8AA2-4EEB-A670-573036B21BF1}" type="pres">
      <dgm:prSet presAssocID="{B1D2E0B5-7ADC-4C19-9407-8D5E21EAD0AC}" presName="rootComposite" presStyleCnt="0"/>
      <dgm:spPr/>
    </dgm:pt>
    <dgm:pt modelId="{AC7EFBBC-220E-462F-A459-C71DABF7D4CE}" type="pres">
      <dgm:prSet presAssocID="{B1D2E0B5-7ADC-4C19-9407-8D5E21EAD0AC}" presName="rootText" presStyleLbl="node3" presStyleIdx="4" presStyleCnt="6">
        <dgm:presLayoutVars>
          <dgm:chPref val="3"/>
        </dgm:presLayoutVars>
      </dgm:prSet>
      <dgm:spPr/>
    </dgm:pt>
    <dgm:pt modelId="{ED676890-CBC5-4C0D-8FFE-1E955AC59468}" type="pres">
      <dgm:prSet presAssocID="{B1D2E0B5-7ADC-4C19-9407-8D5E21EAD0AC}" presName="rootConnector" presStyleLbl="node3" presStyleIdx="4" presStyleCnt="6"/>
      <dgm:spPr/>
    </dgm:pt>
    <dgm:pt modelId="{5E976D58-C7D7-46A7-9C18-7ABB02B79F4A}" type="pres">
      <dgm:prSet presAssocID="{B1D2E0B5-7ADC-4C19-9407-8D5E21EAD0AC}" presName="hierChild4" presStyleCnt="0"/>
      <dgm:spPr/>
    </dgm:pt>
    <dgm:pt modelId="{8073A749-BFAA-4EB2-BB8B-A28D194AECC9}" type="pres">
      <dgm:prSet presAssocID="{B1D2E0B5-7ADC-4C19-9407-8D5E21EAD0AC}" presName="hierChild5" presStyleCnt="0"/>
      <dgm:spPr/>
    </dgm:pt>
    <dgm:pt modelId="{651C0D1F-41D4-4DEC-9EFC-3DEEC040D617}" type="pres">
      <dgm:prSet presAssocID="{FA233073-3E2D-42F7-B082-5141C38118B5}" presName="hierChild5" presStyleCnt="0"/>
      <dgm:spPr/>
    </dgm:pt>
    <dgm:pt modelId="{79EFB355-1DBA-46BA-8B40-6FCA000FBDAE}" type="pres">
      <dgm:prSet presAssocID="{7DAB8AF0-E40E-4DA4-9A97-FC6F06603041}" presName="Name37" presStyleLbl="parChTrans1D2" presStyleIdx="2" presStyleCnt="3"/>
      <dgm:spPr/>
    </dgm:pt>
    <dgm:pt modelId="{781E96D0-2272-4317-83A6-F19AF9C44F9C}" type="pres">
      <dgm:prSet presAssocID="{8FF915C0-21F9-4235-86C8-2996320A9E94}" presName="hierRoot2" presStyleCnt="0">
        <dgm:presLayoutVars>
          <dgm:hierBranch val="init"/>
        </dgm:presLayoutVars>
      </dgm:prSet>
      <dgm:spPr/>
    </dgm:pt>
    <dgm:pt modelId="{2BCFE5A5-616F-4569-8586-C877CEC98755}" type="pres">
      <dgm:prSet presAssocID="{8FF915C0-21F9-4235-86C8-2996320A9E94}" presName="rootComposite" presStyleCnt="0"/>
      <dgm:spPr/>
    </dgm:pt>
    <dgm:pt modelId="{65E1DF16-5146-4CC7-BE98-E0F7992AF702}" type="pres">
      <dgm:prSet presAssocID="{8FF915C0-21F9-4235-86C8-2996320A9E94}" presName="rootText" presStyleLbl="node2" presStyleIdx="2" presStyleCnt="3" custScaleY="114656">
        <dgm:presLayoutVars>
          <dgm:chPref val="3"/>
        </dgm:presLayoutVars>
      </dgm:prSet>
      <dgm:spPr/>
    </dgm:pt>
    <dgm:pt modelId="{FAECFA64-A711-4590-8C5E-F79AA1E7DA5B}" type="pres">
      <dgm:prSet presAssocID="{8FF915C0-21F9-4235-86C8-2996320A9E94}" presName="rootConnector" presStyleLbl="node2" presStyleIdx="2" presStyleCnt="3"/>
      <dgm:spPr/>
    </dgm:pt>
    <dgm:pt modelId="{B5E35381-D2BF-4EF0-93D8-003C2514CD93}" type="pres">
      <dgm:prSet presAssocID="{8FF915C0-21F9-4235-86C8-2996320A9E94}" presName="hierChild4" presStyleCnt="0"/>
      <dgm:spPr/>
    </dgm:pt>
    <dgm:pt modelId="{0BF87398-29DD-4DF8-88D5-09FF1E8BE796}" type="pres">
      <dgm:prSet presAssocID="{65A77140-C20D-4FD6-8B43-5B7F74FA2AC8}" presName="Name37" presStyleLbl="parChTrans1D3" presStyleIdx="5" presStyleCnt="6"/>
      <dgm:spPr/>
    </dgm:pt>
    <dgm:pt modelId="{1853491D-B0BD-48CD-8D1A-960E588AC57E}" type="pres">
      <dgm:prSet presAssocID="{EB354243-1320-40DC-90C7-0727DBA65953}" presName="hierRoot2" presStyleCnt="0">
        <dgm:presLayoutVars>
          <dgm:hierBranch val="init"/>
        </dgm:presLayoutVars>
      </dgm:prSet>
      <dgm:spPr/>
    </dgm:pt>
    <dgm:pt modelId="{0376D6C8-0389-4A45-886B-B1B2BFE25D3F}" type="pres">
      <dgm:prSet presAssocID="{EB354243-1320-40DC-90C7-0727DBA65953}" presName="rootComposite" presStyleCnt="0"/>
      <dgm:spPr/>
    </dgm:pt>
    <dgm:pt modelId="{8FE9FF24-8580-4D01-838D-4AC1F54AF97F}" type="pres">
      <dgm:prSet presAssocID="{EB354243-1320-40DC-90C7-0727DBA65953}" presName="rootText" presStyleLbl="node3" presStyleIdx="5" presStyleCnt="6">
        <dgm:presLayoutVars>
          <dgm:chPref val="3"/>
        </dgm:presLayoutVars>
      </dgm:prSet>
      <dgm:spPr/>
    </dgm:pt>
    <dgm:pt modelId="{F5A64D1D-90F2-46E5-83F0-43978B15E859}" type="pres">
      <dgm:prSet presAssocID="{EB354243-1320-40DC-90C7-0727DBA65953}" presName="rootConnector" presStyleLbl="node3" presStyleIdx="5" presStyleCnt="6"/>
      <dgm:spPr/>
    </dgm:pt>
    <dgm:pt modelId="{BD6495C5-B3C8-4C05-8A7E-0A973178DE5A}" type="pres">
      <dgm:prSet presAssocID="{EB354243-1320-40DC-90C7-0727DBA65953}" presName="hierChild4" presStyleCnt="0"/>
      <dgm:spPr/>
    </dgm:pt>
    <dgm:pt modelId="{78206E6F-47FA-4651-86B7-AF1829B2C877}" type="pres">
      <dgm:prSet presAssocID="{EB354243-1320-40DC-90C7-0727DBA65953}" presName="hierChild5" presStyleCnt="0"/>
      <dgm:spPr/>
    </dgm:pt>
    <dgm:pt modelId="{DFE40666-8633-4F65-BA68-1D9DC4AF6892}" type="pres">
      <dgm:prSet presAssocID="{8FF915C0-21F9-4235-86C8-2996320A9E94}" presName="hierChild5" presStyleCnt="0"/>
      <dgm:spPr/>
    </dgm:pt>
    <dgm:pt modelId="{A6C2866F-46F5-4814-B616-BAC003B2A86E}" type="pres">
      <dgm:prSet presAssocID="{5427B8CA-EBA1-4922-AF86-E09302956F87}" presName="hierChild3" presStyleCnt="0"/>
      <dgm:spPr/>
    </dgm:pt>
  </dgm:ptLst>
  <dgm:cxnLst>
    <dgm:cxn modelId="{69059107-051F-465F-AD1D-436D3C059142}" type="presOf" srcId="{B1D2E0B5-7ADC-4C19-9407-8D5E21EAD0AC}" destId="{AC7EFBBC-220E-462F-A459-C71DABF7D4CE}" srcOrd="0" destOrd="0" presId="urn:microsoft.com/office/officeart/2005/8/layout/orgChart1"/>
    <dgm:cxn modelId="{94BBC807-545F-43FC-AC42-09A0076A24D7}" type="presOf" srcId="{1F1E8072-06E0-4723-8A87-4344A205FD28}" destId="{CF15C139-4A95-4479-9A7F-7C94769253CE}" srcOrd="0" destOrd="0" presId="urn:microsoft.com/office/officeart/2005/8/layout/orgChart1"/>
    <dgm:cxn modelId="{4D461409-DE6C-440A-9BFB-DFFEBE4BBC35}" type="presOf" srcId="{A54EE5CA-5418-4C3B-9780-DC5232DC9AF8}" destId="{98976065-0DE3-42B5-B18F-00020FF90818}" srcOrd="1" destOrd="0" presId="urn:microsoft.com/office/officeart/2005/8/layout/orgChart1"/>
    <dgm:cxn modelId="{DC9C3015-5337-49FD-9F11-DC756CCE4CDA}" type="presOf" srcId="{AC15726E-B388-46CD-83C3-0A033C2ABA02}" destId="{C75B46A2-DD69-442E-9AB1-98482D5EBB72}" srcOrd="0" destOrd="0" presId="urn:microsoft.com/office/officeart/2005/8/layout/orgChart1"/>
    <dgm:cxn modelId="{D1C16F16-F9F3-4F4D-A2A7-59C0825EA429}" type="presOf" srcId="{AC15726E-B388-46CD-83C3-0A033C2ABA02}" destId="{9D213E9B-0C17-41E0-B2FA-70677FDDEF93}" srcOrd="1" destOrd="0" presId="urn:microsoft.com/office/officeart/2005/8/layout/orgChart1"/>
    <dgm:cxn modelId="{6AA04420-D5DC-46E5-8A06-1B558B246340}" type="presOf" srcId="{9BD6EDE9-C366-41DB-8778-64528731872F}" destId="{A7524F9A-B79C-40EE-9EE1-E2277B46B6B8}" srcOrd="0" destOrd="0" presId="urn:microsoft.com/office/officeart/2005/8/layout/orgChart1"/>
    <dgm:cxn modelId="{28FC1C2A-2960-45D5-8758-176C6127E073}" srcId="{5427B8CA-EBA1-4922-AF86-E09302956F87}" destId="{89046ED4-B8D7-4244-A44A-9BF2D2A07FB2}" srcOrd="0" destOrd="0" parTransId="{1F1E8072-06E0-4723-8A87-4344A205FD28}" sibTransId="{F08CFBED-2874-425E-A1EE-4C52373AC68A}"/>
    <dgm:cxn modelId="{DAB9B83E-FB0C-4C19-B12B-46118E5A0058}" type="presOf" srcId="{83B6D620-73FC-4DF4-BBB8-4866D582EA06}" destId="{C4D163F9-F00F-4978-B02B-DA4F1787AEE7}" srcOrd="0" destOrd="0" presId="urn:microsoft.com/office/officeart/2005/8/layout/orgChart1"/>
    <dgm:cxn modelId="{F248243F-6585-4A15-992D-64446695FB20}" type="presOf" srcId="{BBF79E05-8D34-4859-BC35-468F34085B83}" destId="{5DBF511E-21BF-499B-B93A-F3B76F4E85B4}" srcOrd="1" destOrd="0" presId="urn:microsoft.com/office/officeart/2005/8/layout/orgChart1"/>
    <dgm:cxn modelId="{A0A20648-6A27-469F-A14F-CB17331A8C60}" type="presOf" srcId="{BBF79E05-8D34-4859-BC35-468F34085B83}" destId="{6104B9D5-6FF6-4760-9337-464D8BAA1DEF}" srcOrd="0" destOrd="0" presId="urn:microsoft.com/office/officeart/2005/8/layout/orgChart1"/>
    <dgm:cxn modelId="{B88F656D-4ED2-48B3-8450-48AE1908E5BD}" type="presOf" srcId="{89046ED4-B8D7-4244-A44A-9BF2D2A07FB2}" destId="{30FD6D79-A490-4D48-90E2-3514FCC513E6}" srcOrd="0" destOrd="0" presId="urn:microsoft.com/office/officeart/2005/8/layout/orgChart1"/>
    <dgm:cxn modelId="{C452B56D-8038-4394-9BA2-685195E8C5B2}" type="presOf" srcId="{7190D614-C44C-4D83-84A5-039AEC3B367D}" destId="{4B880281-6E53-4A1B-AFAA-6AF4AFA2DE73}" srcOrd="0" destOrd="0" presId="urn:microsoft.com/office/officeart/2005/8/layout/orgChart1"/>
    <dgm:cxn modelId="{E78D814F-F647-4BB4-8368-573E4DBBA14D}" type="presOf" srcId="{9629E06A-65CE-428D-B1FE-FFBF2BFD4649}" destId="{7B9FE91C-1886-4DEC-8EBF-12CC4FA59D6D}" srcOrd="0" destOrd="0" presId="urn:microsoft.com/office/officeart/2005/8/layout/orgChart1"/>
    <dgm:cxn modelId="{D4299954-714D-4950-89BA-EB67B7B4D8D2}" srcId="{89046ED4-B8D7-4244-A44A-9BF2D2A07FB2}" destId="{4D92AE03-CE90-48C7-B3F0-D67F834FD6E9}" srcOrd="2" destOrd="0" parTransId="{FBEB9FEA-D000-47B3-8A45-21327944A08F}" sibTransId="{A0860C3E-4D4B-4383-8CCB-E0C676AE514F}"/>
    <dgm:cxn modelId="{7D418175-879C-48B8-8D04-7031CC9031AE}" srcId="{8FF915C0-21F9-4235-86C8-2996320A9E94}" destId="{EB354243-1320-40DC-90C7-0727DBA65953}" srcOrd="0" destOrd="0" parTransId="{65A77140-C20D-4FD6-8B43-5B7F74FA2AC8}" sibTransId="{7F54608F-7A6A-40ED-B44E-067B73E7DD25}"/>
    <dgm:cxn modelId="{74C93477-669E-44CC-AD0A-CA9C21EE5609}" srcId="{89046ED4-B8D7-4244-A44A-9BF2D2A07FB2}" destId="{A54EE5CA-5418-4C3B-9780-DC5232DC9AF8}" srcOrd="0" destOrd="0" parTransId="{C6167FA4-089B-496C-9D3C-3A5ADD6A4670}" sibTransId="{F87FAD68-443A-4390-B033-795E35EF9F87}"/>
    <dgm:cxn modelId="{DCB3EF57-EE01-4D02-9DAF-85E9601B2D88}" type="presOf" srcId="{AF6F858C-0294-438F-BC21-9EF567B556EE}" destId="{54A5475C-34FC-401D-985A-6859AE459307}" srcOrd="1" destOrd="0" presId="urn:microsoft.com/office/officeart/2005/8/layout/orgChart1"/>
    <dgm:cxn modelId="{204FA558-AA44-4144-BE78-B85426780099}" type="presOf" srcId="{65A77140-C20D-4FD6-8B43-5B7F74FA2AC8}" destId="{0BF87398-29DD-4DF8-88D5-09FF1E8BE796}" srcOrd="0" destOrd="0" presId="urn:microsoft.com/office/officeart/2005/8/layout/orgChart1"/>
    <dgm:cxn modelId="{43F66A79-4A85-4992-BDD7-598C56762DA8}" srcId="{89046ED4-B8D7-4244-A44A-9BF2D2A07FB2}" destId="{BBF79E05-8D34-4859-BC35-468F34085B83}" srcOrd="1" destOrd="0" parTransId="{9629E06A-65CE-428D-B1FE-FFBF2BFD4649}" sibTransId="{5C5D1500-FEE6-4DAE-96B7-135A671A6BB2}"/>
    <dgm:cxn modelId="{407D2A7F-27A5-47FE-A6B8-26EA826EE950}" srcId="{AF6F858C-0294-438F-BC21-9EF567B556EE}" destId="{AC15726E-B388-46CD-83C3-0A033C2ABA02}" srcOrd="0" destOrd="0" parTransId="{A0B2D1B7-E3DC-4941-B2D3-8FD624B92BEF}" sibTransId="{3182F82B-5DE0-42E6-BCC4-23D81F9C2DAA}"/>
    <dgm:cxn modelId="{1D9AD883-18C2-4CD3-9071-B9AF6525F79C}" type="presOf" srcId="{FA233073-3E2D-42F7-B082-5141C38118B5}" destId="{F0D70EBF-73FA-4387-B51C-007D65BE03AE}" srcOrd="0" destOrd="0" presId="urn:microsoft.com/office/officeart/2005/8/layout/orgChart1"/>
    <dgm:cxn modelId="{B5095589-5773-4427-BCFB-1CFDE33F7F2D}" type="presOf" srcId="{C6167FA4-089B-496C-9D3C-3A5ADD6A4670}" destId="{41A9C5B6-3F1F-4070-B5D0-80E61EEDAD54}" srcOrd="0" destOrd="0" presId="urn:microsoft.com/office/officeart/2005/8/layout/orgChart1"/>
    <dgm:cxn modelId="{11B02B8A-A66C-4669-B155-9F742741AEE3}" type="presOf" srcId="{4D92AE03-CE90-48C7-B3F0-D67F834FD6E9}" destId="{E4B7D75D-03A3-4E8B-8785-5C5AD4C0437D}" srcOrd="1" destOrd="0" presId="urn:microsoft.com/office/officeart/2005/8/layout/orgChart1"/>
    <dgm:cxn modelId="{54F4DA91-4863-4DAF-927D-BBAE63EFEA21}" type="presOf" srcId="{EB354243-1320-40DC-90C7-0727DBA65953}" destId="{8FE9FF24-8580-4D01-838D-4AC1F54AF97F}" srcOrd="0" destOrd="0" presId="urn:microsoft.com/office/officeart/2005/8/layout/orgChart1"/>
    <dgm:cxn modelId="{0F5B7E93-FF24-4DBD-8E17-69EA74DBB38F}" type="presOf" srcId="{89046ED4-B8D7-4244-A44A-9BF2D2A07FB2}" destId="{A50D2427-BB2B-4788-BE40-93724D9DFF51}" srcOrd="1" destOrd="0" presId="urn:microsoft.com/office/officeart/2005/8/layout/orgChart1"/>
    <dgm:cxn modelId="{9F7DA196-0AE2-4E48-85B7-8DB54F1B221F}" type="presOf" srcId="{A0B2D1B7-E3DC-4941-B2D3-8FD624B92BEF}" destId="{DC32B6A0-F932-4DDD-AB32-4B2B5E49A116}" srcOrd="0" destOrd="0" presId="urn:microsoft.com/office/officeart/2005/8/layout/orgChart1"/>
    <dgm:cxn modelId="{EAC565A3-2963-4691-BF17-CC3620810540}" type="presOf" srcId="{5427B8CA-EBA1-4922-AF86-E09302956F87}" destId="{DF8DF492-7D36-4D23-AB3E-73E22D6C2705}" srcOrd="1" destOrd="0" presId="urn:microsoft.com/office/officeart/2005/8/layout/orgChart1"/>
    <dgm:cxn modelId="{4B0411A4-E0F6-4989-BF65-8E5B8DFA119C}" srcId="{9BD6EDE9-C366-41DB-8778-64528731872F}" destId="{5427B8CA-EBA1-4922-AF86-E09302956F87}" srcOrd="0" destOrd="0" parTransId="{026A5213-D151-4B4C-9A63-806BCE6CE26E}" sibTransId="{25460271-6AB1-47C3-B61D-D7876E9FF6D7}"/>
    <dgm:cxn modelId="{A2A519A9-ECA8-4AAC-9422-ABE001BDD750}" srcId="{5427B8CA-EBA1-4922-AF86-E09302956F87}" destId="{8FF915C0-21F9-4235-86C8-2996320A9E94}" srcOrd="2" destOrd="0" parTransId="{7DAB8AF0-E40E-4DA4-9A97-FC6F06603041}" sibTransId="{0394C156-D651-43E2-8452-27E91EABDFA4}"/>
    <dgm:cxn modelId="{93B574A9-365D-4C55-AAB1-07703306E2C0}" type="presOf" srcId="{7DAB8AF0-E40E-4DA4-9A97-FC6F06603041}" destId="{79EFB355-1DBA-46BA-8B40-6FCA000FBDAE}" srcOrd="0" destOrd="0" presId="urn:microsoft.com/office/officeart/2005/8/layout/orgChart1"/>
    <dgm:cxn modelId="{ED0D26B8-D19B-4EE2-9AC7-A4FF805E3DFD}" type="presOf" srcId="{4D92AE03-CE90-48C7-B3F0-D67F834FD6E9}" destId="{CAB00FB6-C8DD-4FAC-8730-1653D9FF4BE4}" srcOrd="0" destOrd="0" presId="urn:microsoft.com/office/officeart/2005/8/layout/orgChart1"/>
    <dgm:cxn modelId="{949742BC-E369-43BD-87C6-D8D645C53D9B}" type="presOf" srcId="{A54EE5CA-5418-4C3B-9780-DC5232DC9AF8}" destId="{6DA0A473-922F-4F72-BA0B-6110B5AA8947}" srcOrd="0" destOrd="0" presId="urn:microsoft.com/office/officeart/2005/8/layout/orgChart1"/>
    <dgm:cxn modelId="{7D9716BF-9C94-4858-8263-F60908E57980}" type="presOf" srcId="{FBEB9FEA-D000-47B3-8A45-21327944A08F}" destId="{5B1A6509-2785-4D54-93B8-360C931887CD}" srcOrd="0" destOrd="0" presId="urn:microsoft.com/office/officeart/2005/8/layout/orgChart1"/>
    <dgm:cxn modelId="{DC4E84C2-0E39-4E0B-ABED-844250D9DDF8}" type="presOf" srcId="{8FF915C0-21F9-4235-86C8-2996320A9E94}" destId="{65E1DF16-5146-4CC7-BE98-E0F7992AF702}" srcOrd="0" destOrd="0" presId="urn:microsoft.com/office/officeart/2005/8/layout/orgChart1"/>
    <dgm:cxn modelId="{F8C6CBCA-5F35-4635-A3B8-42052B037736}" type="presOf" srcId="{02AA053F-651E-475E-96A3-98C8255E1F6C}" destId="{53469E71-5BE7-4129-9EB7-432C2AD272E3}" srcOrd="0" destOrd="0" presId="urn:microsoft.com/office/officeart/2005/8/layout/orgChart1"/>
    <dgm:cxn modelId="{3A0D32CE-E995-4791-BC6B-E61FFF434BDB}" type="presOf" srcId="{EB354243-1320-40DC-90C7-0727DBA65953}" destId="{F5A64D1D-90F2-46E5-83F0-43978B15E859}" srcOrd="1" destOrd="0" presId="urn:microsoft.com/office/officeart/2005/8/layout/orgChart1"/>
    <dgm:cxn modelId="{51E63CD0-C39C-4DA7-9928-F14FE375A481}" type="presOf" srcId="{FA233073-3E2D-42F7-B082-5141C38118B5}" destId="{8048913F-4052-4FF8-87AC-20F5E6053759}" srcOrd="1" destOrd="0" presId="urn:microsoft.com/office/officeart/2005/8/layout/orgChart1"/>
    <dgm:cxn modelId="{AF2F34D7-D475-4851-9313-C77D3E43CE4C}" type="presOf" srcId="{B1D2E0B5-7ADC-4C19-9407-8D5E21EAD0AC}" destId="{ED676890-CBC5-4C0D-8FFE-1E955AC59468}" srcOrd="1" destOrd="0" presId="urn:microsoft.com/office/officeart/2005/8/layout/orgChart1"/>
    <dgm:cxn modelId="{CFF5C2D8-73E9-44E6-BFF5-3A8B88162AE7}" srcId="{FA233073-3E2D-42F7-B082-5141C38118B5}" destId="{AF6F858C-0294-438F-BC21-9EF567B556EE}" srcOrd="0" destOrd="0" parTransId="{83B6D620-73FC-4DF4-BBB8-4866D582EA06}" sibTransId="{DB394D89-B864-4AAE-8481-4FF37CC8FBE0}"/>
    <dgm:cxn modelId="{9FD923E1-38D9-48B3-87BD-864600696D11}" type="presOf" srcId="{AF6F858C-0294-438F-BC21-9EF567B556EE}" destId="{AB3ED83E-AEC4-4A96-A810-6781374E4214}" srcOrd="0" destOrd="0" presId="urn:microsoft.com/office/officeart/2005/8/layout/orgChart1"/>
    <dgm:cxn modelId="{5107F5E1-BE59-46AE-B5C0-C11F1296F7CC}" srcId="{FA233073-3E2D-42F7-B082-5141C38118B5}" destId="{B1D2E0B5-7ADC-4C19-9407-8D5E21EAD0AC}" srcOrd="1" destOrd="0" parTransId="{7190D614-C44C-4D83-84A5-039AEC3B367D}" sibTransId="{04FCAB20-D5D1-4957-87D6-1C81613056E1}"/>
    <dgm:cxn modelId="{5FE09DE5-F101-4D28-B99D-EAEF5B53059F}" type="presOf" srcId="{8FF915C0-21F9-4235-86C8-2996320A9E94}" destId="{FAECFA64-A711-4590-8C5E-F79AA1E7DA5B}" srcOrd="1" destOrd="0" presId="urn:microsoft.com/office/officeart/2005/8/layout/orgChart1"/>
    <dgm:cxn modelId="{D6FF61EA-3E73-45C0-B149-6C126A539715}" type="presOf" srcId="{5427B8CA-EBA1-4922-AF86-E09302956F87}" destId="{40A78EFB-BE08-4B56-B778-50622440E837}" srcOrd="0" destOrd="0" presId="urn:microsoft.com/office/officeart/2005/8/layout/orgChart1"/>
    <dgm:cxn modelId="{5994FCF6-14AB-497A-87D9-64934B99F1C8}" srcId="{5427B8CA-EBA1-4922-AF86-E09302956F87}" destId="{FA233073-3E2D-42F7-B082-5141C38118B5}" srcOrd="1" destOrd="0" parTransId="{02AA053F-651E-475E-96A3-98C8255E1F6C}" sibTransId="{8F24F6C5-E01D-4D60-B22B-85E74F7A5F01}"/>
    <dgm:cxn modelId="{A6CE6D2D-0F3B-44EE-8FA1-A90C65FFB59A}" type="presParOf" srcId="{A7524F9A-B79C-40EE-9EE1-E2277B46B6B8}" destId="{D1F7AEF0-68CB-4CB0-814A-3358720CEEC3}" srcOrd="0" destOrd="0" presId="urn:microsoft.com/office/officeart/2005/8/layout/orgChart1"/>
    <dgm:cxn modelId="{F9C47F19-C5C3-4EF8-81B1-C3C9C833031D}" type="presParOf" srcId="{D1F7AEF0-68CB-4CB0-814A-3358720CEEC3}" destId="{A573F9B1-A11B-40B9-A445-DD0140FBB9D7}" srcOrd="0" destOrd="0" presId="urn:microsoft.com/office/officeart/2005/8/layout/orgChart1"/>
    <dgm:cxn modelId="{E251367F-4561-4045-8DD6-92571CBDE8A2}" type="presParOf" srcId="{A573F9B1-A11B-40B9-A445-DD0140FBB9D7}" destId="{40A78EFB-BE08-4B56-B778-50622440E837}" srcOrd="0" destOrd="0" presId="urn:microsoft.com/office/officeart/2005/8/layout/orgChart1"/>
    <dgm:cxn modelId="{94723254-1B86-4630-A293-49836D9912AD}" type="presParOf" srcId="{A573F9B1-A11B-40B9-A445-DD0140FBB9D7}" destId="{DF8DF492-7D36-4D23-AB3E-73E22D6C2705}" srcOrd="1" destOrd="0" presId="urn:microsoft.com/office/officeart/2005/8/layout/orgChart1"/>
    <dgm:cxn modelId="{C768DB84-D19E-4819-9B10-C88ED1ED39F0}" type="presParOf" srcId="{D1F7AEF0-68CB-4CB0-814A-3358720CEEC3}" destId="{83FB9575-5913-4FDD-BC86-9D3820FCD813}" srcOrd="1" destOrd="0" presId="urn:microsoft.com/office/officeart/2005/8/layout/orgChart1"/>
    <dgm:cxn modelId="{EE22AFA8-1A47-4FDD-AF94-B18E8920F953}" type="presParOf" srcId="{83FB9575-5913-4FDD-BC86-9D3820FCD813}" destId="{CF15C139-4A95-4479-9A7F-7C94769253CE}" srcOrd="0" destOrd="0" presId="urn:microsoft.com/office/officeart/2005/8/layout/orgChart1"/>
    <dgm:cxn modelId="{22B7DCEE-817B-4DAB-9687-9E312F69A970}" type="presParOf" srcId="{83FB9575-5913-4FDD-BC86-9D3820FCD813}" destId="{9ADAB975-8423-49ED-A3B4-4E2F067EC9FC}" srcOrd="1" destOrd="0" presId="urn:microsoft.com/office/officeart/2005/8/layout/orgChart1"/>
    <dgm:cxn modelId="{E81672A2-F532-4552-9C88-E40FCFB6F001}" type="presParOf" srcId="{9ADAB975-8423-49ED-A3B4-4E2F067EC9FC}" destId="{C5F7F473-7460-42ED-8606-0A4AE4ECE752}" srcOrd="0" destOrd="0" presId="urn:microsoft.com/office/officeart/2005/8/layout/orgChart1"/>
    <dgm:cxn modelId="{3F24C19A-003B-4026-88D0-C100AF9D5D14}" type="presParOf" srcId="{C5F7F473-7460-42ED-8606-0A4AE4ECE752}" destId="{30FD6D79-A490-4D48-90E2-3514FCC513E6}" srcOrd="0" destOrd="0" presId="urn:microsoft.com/office/officeart/2005/8/layout/orgChart1"/>
    <dgm:cxn modelId="{0CD97205-3613-4F7E-A6D2-71183E4ADE18}" type="presParOf" srcId="{C5F7F473-7460-42ED-8606-0A4AE4ECE752}" destId="{A50D2427-BB2B-4788-BE40-93724D9DFF51}" srcOrd="1" destOrd="0" presId="urn:microsoft.com/office/officeart/2005/8/layout/orgChart1"/>
    <dgm:cxn modelId="{12D70AEB-9F71-4226-875F-6E58F3A3A5AD}" type="presParOf" srcId="{9ADAB975-8423-49ED-A3B4-4E2F067EC9FC}" destId="{BB88C705-976D-4000-BFF1-EB782D4EA2F4}" srcOrd="1" destOrd="0" presId="urn:microsoft.com/office/officeart/2005/8/layout/orgChart1"/>
    <dgm:cxn modelId="{EDEC8497-44D8-4444-A9EE-E049B10841B6}" type="presParOf" srcId="{BB88C705-976D-4000-BFF1-EB782D4EA2F4}" destId="{41A9C5B6-3F1F-4070-B5D0-80E61EEDAD54}" srcOrd="0" destOrd="0" presId="urn:microsoft.com/office/officeart/2005/8/layout/orgChart1"/>
    <dgm:cxn modelId="{DFF0FABF-8433-4322-8B85-FA1854C82FF3}" type="presParOf" srcId="{BB88C705-976D-4000-BFF1-EB782D4EA2F4}" destId="{21D5047E-775F-4A2D-AAAC-03A3F7870AA8}" srcOrd="1" destOrd="0" presId="urn:microsoft.com/office/officeart/2005/8/layout/orgChart1"/>
    <dgm:cxn modelId="{AEB38EBA-ED73-48BE-83AB-6560569603CF}" type="presParOf" srcId="{21D5047E-775F-4A2D-AAAC-03A3F7870AA8}" destId="{23CB826F-1976-4238-B491-A81595BAC210}" srcOrd="0" destOrd="0" presId="urn:microsoft.com/office/officeart/2005/8/layout/orgChart1"/>
    <dgm:cxn modelId="{2784E87A-586E-45B8-8B8E-44C992B30D03}" type="presParOf" srcId="{23CB826F-1976-4238-B491-A81595BAC210}" destId="{6DA0A473-922F-4F72-BA0B-6110B5AA8947}" srcOrd="0" destOrd="0" presId="urn:microsoft.com/office/officeart/2005/8/layout/orgChart1"/>
    <dgm:cxn modelId="{0DF269A5-4857-4445-A052-97F38E4D1D00}" type="presParOf" srcId="{23CB826F-1976-4238-B491-A81595BAC210}" destId="{98976065-0DE3-42B5-B18F-00020FF90818}" srcOrd="1" destOrd="0" presId="urn:microsoft.com/office/officeart/2005/8/layout/orgChart1"/>
    <dgm:cxn modelId="{5C3B191F-31ED-46BB-A253-F487E0AF40A4}" type="presParOf" srcId="{21D5047E-775F-4A2D-AAAC-03A3F7870AA8}" destId="{5C74B5B3-2C1E-4E3F-9784-EB0B96C73185}" srcOrd="1" destOrd="0" presId="urn:microsoft.com/office/officeart/2005/8/layout/orgChart1"/>
    <dgm:cxn modelId="{8C1C3C64-8DA7-4EF3-9708-A23E8FF82B43}" type="presParOf" srcId="{21D5047E-775F-4A2D-AAAC-03A3F7870AA8}" destId="{EE61FFD5-7ED7-4D47-8FD4-3785A0D6D10B}" srcOrd="2" destOrd="0" presId="urn:microsoft.com/office/officeart/2005/8/layout/orgChart1"/>
    <dgm:cxn modelId="{E8E2BC8B-BB83-416A-8AA8-BFF2A1493159}" type="presParOf" srcId="{BB88C705-976D-4000-BFF1-EB782D4EA2F4}" destId="{7B9FE91C-1886-4DEC-8EBF-12CC4FA59D6D}" srcOrd="2" destOrd="0" presId="urn:microsoft.com/office/officeart/2005/8/layout/orgChart1"/>
    <dgm:cxn modelId="{C471819E-6853-408A-93A0-16DAB407A61F}" type="presParOf" srcId="{BB88C705-976D-4000-BFF1-EB782D4EA2F4}" destId="{61166EDC-DC94-4522-ACC7-7907BE76BFD7}" srcOrd="3" destOrd="0" presId="urn:microsoft.com/office/officeart/2005/8/layout/orgChart1"/>
    <dgm:cxn modelId="{8E59B69D-8EB3-43B8-8DB3-63A6D2BE2956}" type="presParOf" srcId="{61166EDC-DC94-4522-ACC7-7907BE76BFD7}" destId="{507E0059-01E7-4FB6-8A8E-49C62F1ED629}" srcOrd="0" destOrd="0" presId="urn:microsoft.com/office/officeart/2005/8/layout/orgChart1"/>
    <dgm:cxn modelId="{079032B8-56C9-4ACF-9587-3DAE1A35846A}" type="presParOf" srcId="{507E0059-01E7-4FB6-8A8E-49C62F1ED629}" destId="{6104B9D5-6FF6-4760-9337-464D8BAA1DEF}" srcOrd="0" destOrd="0" presId="urn:microsoft.com/office/officeart/2005/8/layout/orgChart1"/>
    <dgm:cxn modelId="{FD63F3ED-AD87-4AFB-B899-CDF29A2E0D4F}" type="presParOf" srcId="{507E0059-01E7-4FB6-8A8E-49C62F1ED629}" destId="{5DBF511E-21BF-499B-B93A-F3B76F4E85B4}" srcOrd="1" destOrd="0" presId="urn:microsoft.com/office/officeart/2005/8/layout/orgChart1"/>
    <dgm:cxn modelId="{530EFCA2-9DB1-4A38-86B5-68C384D8B8C5}" type="presParOf" srcId="{61166EDC-DC94-4522-ACC7-7907BE76BFD7}" destId="{62D9BFD1-9080-425B-A4B5-EA32282C89FE}" srcOrd="1" destOrd="0" presId="urn:microsoft.com/office/officeart/2005/8/layout/orgChart1"/>
    <dgm:cxn modelId="{3172F744-5AB6-47EF-96FE-3A4F6ED1B336}" type="presParOf" srcId="{61166EDC-DC94-4522-ACC7-7907BE76BFD7}" destId="{BED20B28-81C2-46E5-9965-86D40E14F425}" srcOrd="2" destOrd="0" presId="urn:microsoft.com/office/officeart/2005/8/layout/orgChart1"/>
    <dgm:cxn modelId="{1E932F57-AC58-4D21-A3F3-1EDDCACD5949}" type="presParOf" srcId="{BB88C705-976D-4000-BFF1-EB782D4EA2F4}" destId="{5B1A6509-2785-4D54-93B8-360C931887CD}" srcOrd="4" destOrd="0" presId="urn:microsoft.com/office/officeart/2005/8/layout/orgChart1"/>
    <dgm:cxn modelId="{38FC79FB-50D4-4C1D-A518-A6982CE11FB4}" type="presParOf" srcId="{BB88C705-976D-4000-BFF1-EB782D4EA2F4}" destId="{99EFF193-2492-4FDC-95AA-495E6D76D665}" srcOrd="5" destOrd="0" presId="urn:microsoft.com/office/officeart/2005/8/layout/orgChart1"/>
    <dgm:cxn modelId="{5FA569CD-6B58-4CE3-B76E-A70ACA4ABC15}" type="presParOf" srcId="{99EFF193-2492-4FDC-95AA-495E6D76D665}" destId="{91F8D8EE-A1E9-4851-ABB0-36DE2C221776}" srcOrd="0" destOrd="0" presId="urn:microsoft.com/office/officeart/2005/8/layout/orgChart1"/>
    <dgm:cxn modelId="{4EF59827-C304-404E-A64D-67E11A233CAA}" type="presParOf" srcId="{91F8D8EE-A1E9-4851-ABB0-36DE2C221776}" destId="{CAB00FB6-C8DD-4FAC-8730-1653D9FF4BE4}" srcOrd="0" destOrd="0" presId="urn:microsoft.com/office/officeart/2005/8/layout/orgChart1"/>
    <dgm:cxn modelId="{DDE272AF-EEDB-4056-B396-3EAF25C6CC08}" type="presParOf" srcId="{91F8D8EE-A1E9-4851-ABB0-36DE2C221776}" destId="{E4B7D75D-03A3-4E8B-8785-5C5AD4C0437D}" srcOrd="1" destOrd="0" presId="urn:microsoft.com/office/officeart/2005/8/layout/orgChart1"/>
    <dgm:cxn modelId="{8394B300-B8B7-44DE-ABA9-B9209108AC73}" type="presParOf" srcId="{99EFF193-2492-4FDC-95AA-495E6D76D665}" destId="{64E6B096-642E-426A-B97C-460ABB79933C}" srcOrd="1" destOrd="0" presId="urn:microsoft.com/office/officeart/2005/8/layout/orgChart1"/>
    <dgm:cxn modelId="{3E108B09-92AA-4FD5-90CB-593956CB38D1}" type="presParOf" srcId="{99EFF193-2492-4FDC-95AA-495E6D76D665}" destId="{F0F0556A-6C6D-4142-9945-4FC9BD631E28}" srcOrd="2" destOrd="0" presId="urn:microsoft.com/office/officeart/2005/8/layout/orgChart1"/>
    <dgm:cxn modelId="{26E82439-914F-4656-9E66-8F8E1F572223}" type="presParOf" srcId="{9ADAB975-8423-49ED-A3B4-4E2F067EC9FC}" destId="{55F5758A-DA6B-4C40-ADCF-F663F0F5CDD1}" srcOrd="2" destOrd="0" presId="urn:microsoft.com/office/officeart/2005/8/layout/orgChart1"/>
    <dgm:cxn modelId="{6269A9C5-A8CB-43E7-A288-B7E59DE733E7}" type="presParOf" srcId="{83FB9575-5913-4FDD-BC86-9D3820FCD813}" destId="{53469E71-5BE7-4129-9EB7-432C2AD272E3}" srcOrd="2" destOrd="0" presId="urn:microsoft.com/office/officeart/2005/8/layout/orgChart1"/>
    <dgm:cxn modelId="{CC930BC1-529B-4ACC-9833-53492BCCFBEB}" type="presParOf" srcId="{83FB9575-5913-4FDD-BC86-9D3820FCD813}" destId="{F9A61022-BC2A-4BFA-8799-5E235792C0CB}" srcOrd="3" destOrd="0" presId="urn:microsoft.com/office/officeart/2005/8/layout/orgChart1"/>
    <dgm:cxn modelId="{BA06EC7D-2662-45FC-845C-A3944CACF0D5}" type="presParOf" srcId="{F9A61022-BC2A-4BFA-8799-5E235792C0CB}" destId="{F757CA2B-D81B-4089-9A7F-8ADABF3260E3}" srcOrd="0" destOrd="0" presId="urn:microsoft.com/office/officeart/2005/8/layout/orgChart1"/>
    <dgm:cxn modelId="{37FB048C-BB6F-4426-9D8D-2C0ED71C138B}" type="presParOf" srcId="{F757CA2B-D81B-4089-9A7F-8ADABF3260E3}" destId="{F0D70EBF-73FA-4387-B51C-007D65BE03AE}" srcOrd="0" destOrd="0" presId="urn:microsoft.com/office/officeart/2005/8/layout/orgChart1"/>
    <dgm:cxn modelId="{625D638A-94A6-47B9-894C-518A3D6A34D3}" type="presParOf" srcId="{F757CA2B-D81B-4089-9A7F-8ADABF3260E3}" destId="{8048913F-4052-4FF8-87AC-20F5E6053759}" srcOrd="1" destOrd="0" presId="urn:microsoft.com/office/officeart/2005/8/layout/orgChart1"/>
    <dgm:cxn modelId="{608C10BB-6C01-4C3E-B905-043A960334E3}" type="presParOf" srcId="{F9A61022-BC2A-4BFA-8799-5E235792C0CB}" destId="{5A9F68C5-620D-49F2-81F4-9096D28F9BA3}" srcOrd="1" destOrd="0" presId="urn:microsoft.com/office/officeart/2005/8/layout/orgChart1"/>
    <dgm:cxn modelId="{18DD7C3F-84B1-4C76-8051-F5D676861302}" type="presParOf" srcId="{5A9F68C5-620D-49F2-81F4-9096D28F9BA3}" destId="{C4D163F9-F00F-4978-B02B-DA4F1787AEE7}" srcOrd="0" destOrd="0" presId="urn:microsoft.com/office/officeart/2005/8/layout/orgChart1"/>
    <dgm:cxn modelId="{D9002039-3C7C-42BF-A27D-1CFE085A36CD}" type="presParOf" srcId="{5A9F68C5-620D-49F2-81F4-9096D28F9BA3}" destId="{FBF4C7A4-1256-4098-8304-DCBDA5705E2A}" srcOrd="1" destOrd="0" presId="urn:microsoft.com/office/officeart/2005/8/layout/orgChart1"/>
    <dgm:cxn modelId="{A125AEBF-CFCF-483C-9B7D-7B41558532CB}" type="presParOf" srcId="{FBF4C7A4-1256-4098-8304-DCBDA5705E2A}" destId="{36F9B424-A27A-49B6-8ABA-7092AD468C65}" srcOrd="0" destOrd="0" presId="urn:microsoft.com/office/officeart/2005/8/layout/orgChart1"/>
    <dgm:cxn modelId="{ECDC5480-AB8D-497E-855E-5768E76451D4}" type="presParOf" srcId="{36F9B424-A27A-49B6-8ABA-7092AD468C65}" destId="{AB3ED83E-AEC4-4A96-A810-6781374E4214}" srcOrd="0" destOrd="0" presId="urn:microsoft.com/office/officeart/2005/8/layout/orgChart1"/>
    <dgm:cxn modelId="{EA7AA78E-9BA7-4B17-9F86-91A73C9202AA}" type="presParOf" srcId="{36F9B424-A27A-49B6-8ABA-7092AD468C65}" destId="{54A5475C-34FC-401D-985A-6859AE459307}" srcOrd="1" destOrd="0" presId="urn:microsoft.com/office/officeart/2005/8/layout/orgChart1"/>
    <dgm:cxn modelId="{4FA6AD30-61F3-4028-B3FE-C54C1AC5D2B4}" type="presParOf" srcId="{FBF4C7A4-1256-4098-8304-DCBDA5705E2A}" destId="{EA23C4AB-95C6-4237-8160-63E96E73B8F2}" srcOrd="1" destOrd="0" presId="urn:microsoft.com/office/officeart/2005/8/layout/orgChart1"/>
    <dgm:cxn modelId="{FB825726-2E77-45A9-9A88-B260EC692CAE}" type="presParOf" srcId="{EA23C4AB-95C6-4237-8160-63E96E73B8F2}" destId="{DC32B6A0-F932-4DDD-AB32-4B2B5E49A116}" srcOrd="0" destOrd="0" presId="urn:microsoft.com/office/officeart/2005/8/layout/orgChart1"/>
    <dgm:cxn modelId="{9D8B8D7A-3710-48CE-B226-01EC7A528670}" type="presParOf" srcId="{EA23C4AB-95C6-4237-8160-63E96E73B8F2}" destId="{38E7142A-F857-4797-B732-150A3F88F7AB}" srcOrd="1" destOrd="0" presId="urn:microsoft.com/office/officeart/2005/8/layout/orgChart1"/>
    <dgm:cxn modelId="{BD04F5F7-0A32-43F7-AD8E-FC09F7034E9A}" type="presParOf" srcId="{38E7142A-F857-4797-B732-150A3F88F7AB}" destId="{6750684A-44E8-4076-A8D1-E95E7DDC34A9}" srcOrd="0" destOrd="0" presId="urn:microsoft.com/office/officeart/2005/8/layout/orgChart1"/>
    <dgm:cxn modelId="{42293136-2CF2-4E97-A3F1-3AD1AAA4DEAC}" type="presParOf" srcId="{6750684A-44E8-4076-A8D1-E95E7DDC34A9}" destId="{C75B46A2-DD69-442E-9AB1-98482D5EBB72}" srcOrd="0" destOrd="0" presId="urn:microsoft.com/office/officeart/2005/8/layout/orgChart1"/>
    <dgm:cxn modelId="{CC02DC7F-3BB7-460C-9826-3D25A7657E98}" type="presParOf" srcId="{6750684A-44E8-4076-A8D1-E95E7DDC34A9}" destId="{9D213E9B-0C17-41E0-B2FA-70677FDDEF93}" srcOrd="1" destOrd="0" presId="urn:microsoft.com/office/officeart/2005/8/layout/orgChart1"/>
    <dgm:cxn modelId="{2AF82205-9824-4E16-8665-3972B2587966}" type="presParOf" srcId="{38E7142A-F857-4797-B732-150A3F88F7AB}" destId="{7879D5B9-11C8-4480-A4DE-4353C3D56326}" srcOrd="1" destOrd="0" presId="urn:microsoft.com/office/officeart/2005/8/layout/orgChart1"/>
    <dgm:cxn modelId="{1D96F84A-E60B-456E-B877-8ADE57650F66}" type="presParOf" srcId="{38E7142A-F857-4797-B732-150A3F88F7AB}" destId="{DB89706E-F41D-4AB8-AB0F-C6EF115A719F}" srcOrd="2" destOrd="0" presId="urn:microsoft.com/office/officeart/2005/8/layout/orgChart1"/>
    <dgm:cxn modelId="{192D5E66-EF98-4E28-BAF9-E445E244918B}" type="presParOf" srcId="{FBF4C7A4-1256-4098-8304-DCBDA5705E2A}" destId="{875FC65E-4DAB-418A-9B84-6EF9793B86FB}" srcOrd="2" destOrd="0" presId="urn:microsoft.com/office/officeart/2005/8/layout/orgChart1"/>
    <dgm:cxn modelId="{C077922D-63AD-4415-B63F-D546C0318070}" type="presParOf" srcId="{5A9F68C5-620D-49F2-81F4-9096D28F9BA3}" destId="{4B880281-6E53-4A1B-AFAA-6AF4AFA2DE73}" srcOrd="2" destOrd="0" presId="urn:microsoft.com/office/officeart/2005/8/layout/orgChart1"/>
    <dgm:cxn modelId="{90B140E5-8F06-468D-889D-F640B4C0FC7F}" type="presParOf" srcId="{5A9F68C5-620D-49F2-81F4-9096D28F9BA3}" destId="{B210F698-580A-4E85-848E-F2D2058DF566}" srcOrd="3" destOrd="0" presId="urn:microsoft.com/office/officeart/2005/8/layout/orgChart1"/>
    <dgm:cxn modelId="{2EE92C19-7324-4964-BB49-BB405D07C1DE}" type="presParOf" srcId="{B210F698-580A-4E85-848E-F2D2058DF566}" destId="{41345745-8AA2-4EEB-A670-573036B21BF1}" srcOrd="0" destOrd="0" presId="urn:microsoft.com/office/officeart/2005/8/layout/orgChart1"/>
    <dgm:cxn modelId="{E74FEF3C-886D-4080-9C3C-5582E056D3D7}" type="presParOf" srcId="{41345745-8AA2-4EEB-A670-573036B21BF1}" destId="{AC7EFBBC-220E-462F-A459-C71DABF7D4CE}" srcOrd="0" destOrd="0" presId="urn:microsoft.com/office/officeart/2005/8/layout/orgChart1"/>
    <dgm:cxn modelId="{B08BBDB4-727E-4AE4-8782-661B950FE805}" type="presParOf" srcId="{41345745-8AA2-4EEB-A670-573036B21BF1}" destId="{ED676890-CBC5-4C0D-8FFE-1E955AC59468}" srcOrd="1" destOrd="0" presId="urn:microsoft.com/office/officeart/2005/8/layout/orgChart1"/>
    <dgm:cxn modelId="{92744FB5-F7B1-4ED8-AE94-523698BBC3AC}" type="presParOf" srcId="{B210F698-580A-4E85-848E-F2D2058DF566}" destId="{5E976D58-C7D7-46A7-9C18-7ABB02B79F4A}" srcOrd="1" destOrd="0" presId="urn:microsoft.com/office/officeart/2005/8/layout/orgChart1"/>
    <dgm:cxn modelId="{1CFEA9E4-8471-4B31-9ACD-DDFB780F39D7}" type="presParOf" srcId="{B210F698-580A-4E85-848E-F2D2058DF566}" destId="{8073A749-BFAA-4EB2-BB8B-A28D194AECC9}" srcOrd="2" destOrd="0" presId="urn:microsoft.com/office/officeart/2005/8/layout/orgChart1"/>
    <dgm:cxn modelId="{0BAAC3E2-FD6F-4755-BF44-CE148522E25B}" type="presParOf" srcId="{F9A61022-BC2A-4BFA-8799-5E235792C0CB}" destId="{651C0D1F-41D4-4DEC-9EFC-3DEEC040D617}" srcOrd="2" destOrd="0" presId="urn:microsoft.com/office/officeart/2005/8/layout/orgChart1"/>
    <dgm:cxn modelId="{66EF3FDB-EA99-41DC-9167-47A266202CC1}" type="presParOf" srcId="{83FB9575-5913-4FDD-BC86-9D3820FCD813}" destId="{79EFB355-1DBA-46BA-8B40-6FCA000FBDAE}" srcOrd="4" destOrd="0" presId="urn:microsoft.com/office/officeart/2005/8/layout/orgChart1"/>
    <dgm:cxn modelId="{8B56951E-B490-40E9-9017-56B0D767E3DF}" type="presParOf" srcId="{83FB9575-5913-4FDD-BC86-9D3820FCD813}" destId="{781E96D0-2272-4317-83A6-F19AF9C44F9C}" srcOrd="5" destOrd="0" presId="urn:microsoft.com/office/officeart/2005/8/layout/orgChart1"/>
    <dgm:cxn modelId="{2881EE8C-583C-47F4-847E-62B2BF3F4FB9}" type="presParOf" srcId="{781E96D0-2272-4317-83A6-F19AF9C44F9C}" destId="{2BCFE5A5-616F-4569-8586-C877CEC98755}" srcOrd="0" destOrd="0" presId="urn:microsoft.com/office/officeart/2005/8/layout/orgChart1"/>
    <dgm:cxn modelId="{0394C093-FF5D-466C-934A-27FDBD26751B}" type="presParOf" srcId="{2BCFE5A5-616F-4569-8586-C877CEC98755}" destId="{65E1DF16-5146-4CC7-BE98-E0F7992AF702}" srcOrd="0" destOrd="0" presId="urn:microsoft.com/office/officeart/2005/8/layout/orgChart1"/>
    <dgm:cxn modelId="{2F9ED5EE-B9CA-40F6-8AF9-02B568A14FA9}" type="presParOf" srcId="{2BCFE5A5-616F-4569-8586-C877CEC98755}" destId="{FAECFA64-A711-4590-8C5E-F79AA1E7DA5B}" srcOrd="1" destOrd="0" presId="urn:microsoft.com/office/officeart/2005/8/layout/orgChart1"/>
    <dgm:cxn modelId="{EB084144-4300-4FC1-9743-118F29BA6313}" type="presParOf" srcId="{781E96D0-2272-4317-83A6-F19AF9C44F9C}" destId="{B5E35381-D2BF-4EF0-93D8-003C2514CD93}" srcOrd="1" destOrd="0" presId="urn:microsoft.com/office/officeart/2005/8/layout/orgChart1"/>
    <dgm:cxn modelId="{34764574-1FFE-475B-9DA9-C8033961AAA5}" type="presParOf" srcId="{B5E35381-D2BF-4EF0-93D8-003C2514CD93}" destId="{0BF87398-29DD-4DF8-88D5-09FF1E8BE796}" srcOrd="0" destOrd="0" presId="urn:microsoft.com/office/officeart/2005/8/layout/orgChart1"/>
    <dgm:cxn modelId="{5853813C-CD00-4AC9-ACEA-FB3C9654F21E}" type="presParOf" srcId="{B5E35381-D2BF-4EF0-93D8-003C2514CD93}" destId="{1853491D-B0BD-48CD-8D1A-960E588AC57E}" srcOrd="1" destOrd="0" presId="urn:microsoft.com/office/officeart/2005/8/layout/orgChart1"/>
    <dgm:cxn modelId="{5F649B64-939D-4DC4-AAC5-AD2A113C3E2A}" type="presParOf" srcId="{1853491D-B0BD-48CD-8D1A-960E588AC57E}" destId="{0376D6C8-0389-4A45-886B-B1B2BFE25D3F}" srcOrd="0" destOrd="0" presId="urn:microsoft.com/office/officeart/2005/8/layout/orgChart1"/>
    <dgm:cxn modelId="{4ACCCB5D-F416-42EF-BF99-FAB4933AD70C}" type="presParOf" srcId="{0376D6C8-0389-4A45-886B-B1B2BFE25D3F}" destId="{8FE9FF24-8580-4D01-838D-4AC1F54AF97F}" srcOrd="0" destOrd="0" presId="urn:microsoft.com/office/officeart/2005/8/layout/orgChart1"/>
    <dgm:cxn modelId="{4FAD1A92-A929-4C5E-8C6E-A16C97C31931}" type="presParOf" srcId="{0376D6C8-0389-4A45-886B-B1B2BFE25D3F}" destId="{F5A64D1D-90F2-46E5-83F0-43978B15E859}" srcOrd="1" destOrd="0" presId="urn:microsoft.com/office/officeart/2005/8/layout/orgChart1"/>
    <dgm:cxn modelId="{BE904B70-490A-4C40-9E05-52A8E167F798}" type="presParOf" srcId="{1853491D-B0BD-48CD-8D1A-960E588AC57E}" destId="{BD6495C5-B3C8-4C05-8A7E-0A973178DE5A}" srcOrd="1" destOrd="0" presId="urn:microsoft.com/office/officeart/2005/8/layout/orgChart1"/>
    <dgm:cxn modelId="{0AE2D28F-48E9-4173-92B4-4C0D79B4CF00}" type="presParOf" srcId="{1853491D-B0BD-48CD-8D1A-960E588AC57E}" destId="{78206E6F-47FA-4651-86B7-AF1829B2C877}" srcOrd="2" destOrd="0" presId="urn:microsoft.com/office/officeart/2005/8/layout/orgChart1"/>
    <dgm:cxn modelId="{9FCBD9E5-1ED7-4459-B314-82BBD92DFC05}" type="presParOf" srcId="{781E96D0-2272-4317-83A6-F19AF9C44F9C}" destId="{DFE40666-8633-4F65-BA68-1D9DC4AF6892}" srcOrd="2" destOrd="0" presId="urn:microsoft.com/office/officeart/2005/8/layout/orgChart1"/>
    <dgm:cxn modelId="{2A51E76A-BC8F-463F-BE71-7843CE1BB213}" type="presParOf" srcId="{D1F7AEF0-68CB-4CB0-814A-3358720CEEC3}" destId="{A6C2866F-46F5-4814-B616-BAC003B2A8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CED61-8961-4997-A816-A7DD5D95DD7C}">
      <dsp:nvSpPr>
        <dsp:cNvPr id="0" name=""/>
        <dsp:cNvSpPr/>
      </dsp:nvSpPr>
      <dsp:spPr>
        <a:xfrm>
          <a:off x="5257800" y="1986636"/>
          <a:ext cx="4356747" cy="378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32"/>
              </a:lnTo>
              <a:lnTo>
                <a:pt x="4356747" y="189032"/>
              </a:lnTo>
              <a:lnTo>
                <a:pt x="4356747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BEB9D-A6E0-4C7E-AAA5-C6A822E71903}">
      <dsp:nvSpPr>
        <dsp:cNvPr id="0" name=""/>
        <dsp:cNvSpPr/>
      </dsp:nvSpPr>
      <dsp:spPr>
        <a:xfrm>
          <a:off x="5257800" y="1986636"/>
          <a:ext cx="2178373" cy="378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32"/>
              </a:lnTo>
              <a:lnTo>
                <a:pt x="2178373" y="189032"/>
              </a:lnTo>
              <a:lnTo>
                <a:pt x="2178373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8C61F-A4C4-4CBD-AA2E-7EC245709C9B}">
      <dsp:nvSpPr>
        <dsp:cNvPr id="0" name=""/>
        <dsp:cNvSpPr/>
      </dsp:nvSpPr>
      <dsp:spPr>
        <a:xfrm>
          <a:off x="5212080" y="1986636"/>
          <a:ext cx="91440" cy="3780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64CF9-BA59-4BEF-98BA-B19D895229F0}">
      <dsp:nvSpPr>
        <dsp:cNvPr id="0" name=""/>
        <dsp:cNvSpPr/>
      </dsp:nvSpPr>
      <dsp:spPr>
        <a:xfrm>
          <a:off x="3079426" y="1986636"/>
          <a:ext cx="2178373" cy="378064"/>
        </a:xfrm>
        <a:custGeom>
          <a:avLst/>
          <a:gdLst/>
          <a:ahLst/>
          <a:cxnLst/>
          <a:rect l="0" t="0" r="0" b="0"/>
          <a:pathLst>
            <a:path>
              <a:moveTo>
                <a:pt x="2178373" y="0"/>
              </a:moveTo>
              <a:lnTo>
                <a:pt x="2178373" y="189032"/>
              </a:lnTo>
              <a:lnTo>
                <a:pt x="0" y="189032"/>
              </a:lnTo>
              <a:lnTo>
                <a:pt x="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94444-7CB8-41DA-950E-180CB35AB0F8}">
      <dsp:nvSpPr>
        <dsp:cNvPr id="0" name=""/>
        <dsp:cNvSpPr/>
      </dsp:nvSpPr>
      <dsp:spPr>
        <a:xfrm>
          <a:off x="901052" y="1986636"/>
          <a:ext cx="4356747" cy="378064"/>
        </a:xfrm>
        <a:custGeom>
          <a:avLst/>
          <a:gdLst/>
          <a:ahLst/>
          <a:cxnLst/>
          <a:rect l="0" t="0" r="0" b="0"/>
          <a:pathLst>
            <a:path>
              <a:moveTo>
                <a:pt x="4356747" y="0"/>
              </a:moveTo>
              <a:lnTo>
                <a:pt x="4356747" y="189032"/>
              </a:lnTo>
              <a:lnTo>
                <a:pt x="0" y="189032"/>
              </a:lnTo>
              <a:lnTo>
                <a:pt x="0" y="378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AA834-C5AB-4CCD-950D-FA701E0AE505}">
      <dsp:nvSpPr>
        <dsp:cNvPr id="0" name=""/>
        <dsp:cNvSpPr/>
      </dsp:nvSpPr>
      <dsp:spPr>
        <a:xfrm>
          <a:off x="4357645" y="1086482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Chief Executive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4357645" y="1086482"/>
        <a:ext cx="1800308" cy="900154"/>
      </dsp:txXfrm>
    </dsp:sp>
    <dsp:sp modelId="{096CF839-F809-4480-B457-781AC535029E}">
      <dsp:nvSpPr>
        <dsp:cNvPr id="0" name=""/>
        <dsp:cNvSpPr/>
      </dsp:nvSpPr>
      <dsp:spPr>
        <a:xfrm>
          <a:off x="898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Operations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898" y="2364701"/>
        <a:ext cx="1800308" cy="900154"/>
      </dsp:txXfrm>
    </dsp:sp>
    <dsp:sp modelId="{BE4B56B8-81A8-4047-B9E3-D90779ABF29E}">
      <dsp:nvSpPr>
        <dsp:cNvPr id="0" name=""/>
        <dsp:cNvSpPr/>
      </dsp:nvSpPr>
      <dsp:spPr>
        <a:xfrm>
          <a:off x="2179272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Transport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2179272" y="2364701"/>
        <a:ext cx="1800308" cy="900154"/>
      </dsp:txXfrm>
    </dsp:sp>
    <dsp:sp modelId="{A0BF8794-A447-417F-9559-6A92B0791F1A}">
      <dsp:nvSpPr>
        <dsp:cNvPr id="0" name=""/>
        <dsp:cNvSpPr/>
      </dsp:nvSpPr>
      <dsp:spPr>
        <a:xfrm>
          <a:off x="4357645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Economic Growth and Innovation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4357645" y="2364701"/>
        <a:ext cx="1800308" cy="900154"/>
      </dsp:txXfrm>
    </dsp:sp>
    <dsp:sp modelId="{9582F601-D7F0-4C6F-B606-F9A96FC64752}">
      <dsp:nvSpPr>
        <dsp:cNvPr id="0" name=""/>
        <dsp:cNvSpPr/>
      </dsp:nvSpPr>
      <dsp:spPr>
        <a:xfrm>
          <a:off x="6536019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Skills, Inclusion and Public Services Reform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6536019" y="2364701"/>
        <a:ext cx="1800308" cy="900154"/>
      </dsp:txXfrm>
    </dsp:sp>
    <dsp:sp modelId="{3A60B2A5-9DCA-4DC3-8FAE-EFD4F4FD872A}">
      <dsp:nvSpPr>
        <dsp:cNvPr id="0" name=""/>
        <dsp:cNvSpPr/>
      </dsp:nvSpPr>
      <dsp:spPr>
        <a:xfrm>
          <a:off x="8714392" y="2364701"/>
          <a:ext cx="1800308" cy="900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Director of Finance and Investment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8714392" y="2364701"/>
        <a:ext cx="1800308" cy="900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3D1FAB-5916-4CD7-9428-6A4E94ABB05E}">
      <dsp:nvSpPr>
        <dsp:cNvPr id="0" name=""/>
        <dsp:cNvSpPr/>
      </dsp:nvSpPr>
      <dsp:spPr>
        <a:xfrm>
          <a:off x="3747247" y="1941024"/>
          <a:ext cx="2910931" cy="372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115"/>
              </a:lnTo>
              <a:lnTo>
                <a:pt x="2910931" y="186115"/>
              </a:lnTo>
              <a:lnTo>
                <a:pt x="2910931" y="37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E5CE1-CB35-43E4-87EB-C7F89C5F529F}">
      <dsp:nvSpPr>
        <dsp:cNvPr id="0" name=""/>
        <dsp:cNvSpPr/>
      </dsp:nvSpPr>
      <dsp:spPr>
        <a:xfrm>
          <a:off x="3747247" y="1941024"/>
          <a:ext cx="889332" cy="372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115"/>
              </a:lnTo>
              <a:lnTo>
                <a:pt x="889332" y="186115"/>
              </a:lnTo>
              <a:lnTo>
                <a:pt x="889332" y="37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2E7E8-6D9F-4F8E-A549-700FEAF181B2}">
      <dsp:nvSpPr>
        <dsp:cNvPr id="0" name=""/>
        <dsp:cNvSpPr/>
      </dsp:nvSpPr>
      <dsp:spPr>
        <a:xfrm>
          <a:off x="2688362" y="1941024"/>
          <a:ext cx="1058884" cy="372231"/>
        </a:xfrm>
        <a:custGeom>
          <a:avLst/>
          <a:gdLst/>
          <a:ahLst/>
          <a:cxnLst/>
          <a:rect l="0" t="0" r="0" b="0"/>
          <a:pathLst>
            <a:path>
              <a:moveTo>
                <a:pt x="1058884" y="0"/>
              </a:moveTo>
              <a:lnTo>
                <a:pt x="1058884" y="186115"/>
              </a:lnTo>
              <a:lnTo>
                <a:pt x="0" y="186115"/>
              </a:lnTo>
              <a:lnTo>
                <a:pt x="0" y="37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F941F-35B4-4617-830C-391F37BBAB96}">
      <dsp:nvSpPr>
        <dsp:cNvPr id="0" name=""/>
        <dsp:cNvSpPr/>
      </dsp:nvSpPr>
      <dsp:spPr>
        <a:xfrm>
          <a:off x="779151" y="1941024"/>
          <a:ext cx="2968095" cy="372231"/>
        </a:xfrm>
        <a:custGeom>
          <a:avLst/>
          <a:gdLst/>
          <a:ahLst/>
          <a:cxnLst/>
          <a:rect l="0" t="0" r="0" b="0"/>
          <a:pathLst>
            <a:path>
              <a:moveTo>
                <a:pt x="2968095" y="0"/>
              </a:moveTo>
              <a:lnTo>
                <a:pt x="2968095" y="186115"/>
              </a:lnTo>
              <a:lnTo>
                <a:pt x="0" y="186115"/>
              </a:lnTo>
              <a:lnTo>
                <a:pt x="0" y="372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8AF41-D8DE-4239-983D-9171B4AACD9D}">
      <dsp:nvSpPr>
        <dsp:cNvPr id="0" name=""/>
        <dsp:cNvSpPr/>
      </dsp:nvSpPr>
      <dsp:spPr>
        <a:xfrm>
          <a:off x="3120435" y="1408910"/>
          <a:ext cx="1253623" cy="53211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Director of Economic Growth and  Innovation</a:t>
          </a:r>
        </a:p>
      </dsp:txBody>
      <dsp:txXfrm>
        <a:off x="3120435" y="1408910"/>
        <a:ext cx="1253623" cy="532114"/>
      </dsp:txXfrm>
    </dsp:sp>
    <dsp:sp modelId="{005C94F4-F57E-4CAD-AAE9-4A971C9D2C2A}">
      <dsp:nvSpPr>
        <dsp:cNvPr id="0" name=""/>
        <dsp:cNvSpPr/>
      </dsp:nvSpPr>
      <dsp:spPr>
        <a:xfrm>
          <a:off x="2551" y="2313256"/>
          <a:ext cx="1553198" cy="61731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Head of Strategy and Innovation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 </a:t>
          </a:r>
        </a:p>
      </dsp:txBody>
      <dsp:txXfrm>
        <a:off x="2551" y="2313256"/>
        <a:ext cx="1553198" cy="617310"/>
      </dsp:txXfrm>
    </dsp:sp>
    <dsp:sp modelId="{F3258441-6547-413D-81D0-88A85166C3E6}">
      <dsp:nvSpPr>
        <dsp:cNvPr id="0" name=""/>
        <dsp:cNvSpPr/>
      </dsp:nvSpPr>
      <dsp:spPr>
        <a:xfrm>
          <a:off x="1927982" y="2313256"/>
          <a:ext cx="1520761" cy="585706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Head of Economic Delivery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 </a:t>
          </a:r>
        </a:p>
      </dsp:txBody>
      <dsp:txXfrm>
        <a:off x="1927982" y="2313256"/>
        <a:ext cx="1520761" cy="585706"/>
      </dsp:txXfrm>
    </dsp:sp>
    <dsp:sp modelId="{D51AA0AF-BBA6-4366-9A7C-7472E3A25ED2}">
      <dsp:nvSpPr>
        <dsp:cNvPr id="0" name=""/>
        <dsp:cNvSpPr/>
      </dsp:nvSpPr>
      <dsp:spPr>
        <a:xfrm>
          <a:off x="3820975" y="2313256"/>
          <a:ext cx="1631208" cy="59612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Head of Inward Investment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 </a:t>
          </a:r>
        </a:p>
      </dsp:txBody>
      <dsp:txXfrm>
        <a:off x="3820975" y="2313256"/>
        <a:ext cx="1631208" cy="596120"/>
      </dsp:txXfrm>
    </dsp:sp>
    <dsp:sp modelId="{7A554C31-4717-466E-A5E5-438F0ECCD6AD}">
      <dsp:nvSpPr>
        <dsp:cNvPr id="0" name=""/>
        <dsp:cNvSpPr/>
      </dsp:nvSpPr>
      <dsp:spPr>
        <a:xfrm>
          <a:off x="5824415" y="2313256"/>
          <a:ext cx="1667527" cy="54221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Head of Business Growth and Support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 </a:t>
          </a:r>
        </a:p>
      </dsp:txBody>
      <dsp:txXfrm>
        <a:off x="5824415" y="2313256"/>
        <a:ext cx="1667527" cy="5422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5945D-A709-4926-AD72-8975BBABC015}">
      <dsp:nvSpPr>
        <dsp:cNvPr id="0" name=""/>
        <dsp:cNvSpPr/>
      </dsp:nvSpPr>
      <dsp:spPr>
        <a:xfrm>
          <a:off x="3065369" y="972051"/>
          <a:ext cx="1959926" cy="1346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841"/>
              </a:lnTo>
              <a:lnTo>
                <a:pt x="1959926" y="404841"/>
              </a:lnTo>
              <a:lnTo>
                <a:pt x="1959926" y="1346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6D72AC-E9CB-4516-9822-C93036D8481F}">
      <dsp:nvSpPr>
        <dsp:cNvPr id="0" name=""/>
        <dsp:cNvSpPr/>
      </dsp:nvSpPr>
      <dsp:spPr>
        <a:xfrm>
          <a:off x="1128036" y="972051"/>
          <a:ext cx="1937333" cy="1346230"/>
        </a:xfrm>
        <a:custGeom>
          <a:avLst/>
          <a:gdLst/>
          <a:ahLst/>
          <a:cxnLst/>
          <a:rect l="0" t="0" r="0" b="0"/>
          <a:pathLst>
            <a:path>
              <a:moveTo>
                <a:pt x="1937333" y="0"/>
              </a:moveTo>
              <a:lnTo>
                <a:pt x="1937333" y="404841"/>
              </a:lnTo>
              <a:lnTo>
                <a:pt x="0" y="404841"/>
              </a:lnTo>
              <a:lnTo>
                <a:pt x="0" y="1346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AC9437-9B1A-45BA-B5B1-3BE47F06E64B}">
      <dsp:nvSpPr>
        <dsp:cNvPr id="0" name=""/>
        <dsp:cNvSpPr/>
      </dsp:nvSpPr>
      <dsp:spPr>
        <a:xfrm>
          <a:off x="2190012" y="23310"/>
          <a:ext cx="1750714" cy="94874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Head of Inward Investment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2190012" y="23310"/>
        <a:ext cx="1750714" cy="948740"/>
      </dsp:txXfrm>
    </dsp:sp>
    <dsp:sp modelId="{689DCF8E-93E7-4D2B-A355-AB37DBB0CA38}">
      <dsp:nvSpPr>
        <dsp:cNvPr id="0" name=""/>
        <dsp:cNvSpPr/>
      </dsp:nvSpPr>
      <dsp:spPr>
        <a:xfrm>
          <a:off x="99188" y="2318282"/>
          <a:ext cx="2057696" cy="908888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Inward Investment Manager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(New Sector)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99188" y="2318282"/>
        <a:ext cx="2057696" cy="908888"/>
      </dsp:txXfrm>
    </dsp:sp>
    <dsp:sp modelId="{E471FBEE-89D9-488C-8E4B-AD280C1D118A}">
      <dsp:nvSpPr>
        <dsp:cNvPr id="0" name=""/>
        <dsp:cNvSpPr/>
      </dsp:nvSpPr>
      <dsp:spPr>
        <a:xfrm>
          <a:off x="3934136" y="2318282"/>
          <a:ext cx="2182318" cy="896112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Inward Investment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3934136" y="2318282"/>
        <a:ext cx="2182318" cy="8961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7CFE5-AA37-42FE-B0CA-B5D20178C1F8}">
      <dsp:nvSpPr>
        <dsp:cNvPr id="0" name=""/>
        <dsp:cNvSpPr/>
      </dsp:nvSpPr>
      <dsp:spPr>
        <a:xfrm>
          <a:off x="4704587" y="2669632"/>
          <a:ext cx="181037" cy="1112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2459"/>
              </a:lnTo>
              <a:lnTo>
                <a:pt x="181037" y="11124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567E9-B6AE-47D3-9194-1BC6D7BB9960}">
      <dsp:nvSpPr>
        <dsp:cNvPr id="0" name=""/>
        <dsp:cNvSpPr/>
      </dsp:nvSpPr>
      <dsp:spPr>
        <a:xfrm>
          <a:off x="4049311" y="877503"/>
          <a:ext cx="1404085" cy="950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293"/>
              </a:lnTo>
              <a:lnTo>
                <a:pt x="1404085" y="475293"/>
              </a:lnTo>
              <a:lnTo>
                <a:pt x="1404085" y="950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119EC-A25D-4A79-8CC1-6EFB0977D1B2}">
      <dsp:nvSpPr>
        <dsp:cNvPr id="0" name=""/>
        <dsp:cNvSpPr/>
      </dsp:nvSpPr>
      <dsp:spPr>
        <a:xfrm>
          <a:off x="2638006" y="877503"/>
          <a:ext cx="1411305" cy="950587"/>
        </a:xfrm>
        <a:custGeom>
          <a:avLst/>
          <a:gdLst/>
          <a:ahLst/>
          <a:cxnLst/>
          <a:rect l="0" t="0" r="0" b="0"/>
          <a:pathLst>
            <a:path>
              <a:moveTo>
                <a:pt x="1411305" y="0"/>
              </a:moveTo>
              <a:lnTo>
                <a:pt x="1411305" y="475293"/>
              </a:lnTo>
              <a:lnTo>
                <a:pt x="0" y="475293"/>
              </a:lnTo>
              <a:lnTo>
                <a:pt x="0" y="950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EE73D-BD73-4E6E-9B81-B512CBB36B95}">
      <dsp:nvSpPr>
        <dsp:cNvPr id="0" name=""/>
        <dsp:cNvSpPr/>
      </dsp:nvSpPr>
      <dsp:spPr>
        <a:xfrm>
          <a:off x="3155238" y="1107"/>
          <a:ext cx="1788145" cy="876396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Head of Business Growth and Support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 </a:t>
          </a:r>
        </a:p>
      </dsp:txBody>
      <dsp:txXfrm>
        <a:off x="3155238" y="1107"/>
        <a:ext cx="1788145" cy="876396"/>
      </dsp:txXfrm>
    </dsp:sp>
    <dsp:sp modelId="{A187DCE3-9097-4E65-A437-9787B72BFAF3}">
      <dsp:nvSpPr>
        <dsp:cNvPr id="0" name=""/>
        <dsp:cNvSpPr/>
      </dsp:nvSpPr>
      <dsp:spPr>
        <a:xfrm>
          <a:off x="1709214" y="1828091"/>
          <a:ext cx="1857583" cy="843148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Programme Manager 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i="1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 </a:t>
          </a:r>
        </a:p>
      </dsp:txBody>
      <dsp:txXfrm>
        <a:off x="1709214" y="1828091"/>
        <a:ext cx="1857583" cy="843148"/>
      </dsp:txXfrm>
    </dsp:sp>
    <dsp:sp modelId="{70115149-98E1-44D6-A6C3-0F20DF31BADC}">
      <dsp:nvSpPr>
        <dsp:cNvPr id="0" name=""/>
        <dsp:cNvSpPr/>
      </dsp:nvSpPr>
      <dsp:spPr>
        <a:xfrm>
          <a:off x="4517385" y="1828091"/>
          <a:ext cx="1872023" cy="84154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Programme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 </a:t>
          </a:r>
        </a:p>
      </dsp:txBody>
      <dsp:txXfrm>
        <a:off x="4517385" y="1828091"/>
        <a:ext cx="1872023" cy="841541"/>
      </dsp:txXfrm>
    </dsp:sp>
    <dsp:sp modelId="{7A22493B-1076-45AA-ACFB-364DEDD779F0}">
      <dsp:nvSpPr>
        <dsp:cNvPr id="0" name=""/>
        <dsp:cNvSpPr/>
      </dsp:nvSpPr>
      <dsp:spPr>
        <a:xfrm>
          <a:off x="4885625" y="3194696"/>
          <a:ext cx="1839794" cy="117479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Growth Hub Connectors</a:t>
          </a: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4885625" y="3194696"/>
        <a:ext cx="1839794" cy="11747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50AE5-544C-4F1D-AF5E-AF40BBE155D1}">
      <dsp:nvSpPr>
        <dsp:cNvPr id="0" name=""/>
        <dsp:cNvSpPr/>
      </dsp:nvSpPr>
      <dsp:spPr>
        <a:xfrm>
          <a:off x="5429975" y="775920"/>
          <a:ext cx="1828297" cy="324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37"/>
              </a:lnTo>
              <a:lnTo>
                <a:pt x="1828297" y="162337"/>
              </a:lnTo>
              <a:lnTo>
                <a:pt x="1828297" y="3246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7BFAE-0722-4D1A-88F1-5171797BFF00}">
      <dsp:nvSpPr>
        <dsp:cNvPr id="0" name=""/>
        <dsp:cNvSpPr/>
      </dsp:nvSpPr>
      <dsp:spPr>
        <a:xfrm>
          <a:off x="4830266" y="1950533"/>
          <a:ext cx="221715" cy="3368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8112"/>
              </a:lnTo>
              <a:lnTo>
                <a:pt x="221715" y="33681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3EE02-2777-4F5B-BDC8-823320358A73}">
      <dsp:nvSpPr>
        <dsp:cNvPr id="0" name=""/>
        <dsp:cNvSpPr/>
      </dsp:nvSpPr>
      <dsp:spPr>
        <a:xfrm>
          <a:off x="4830266" y="1950533"/>
          <a:ext cx="221715" cy="1995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5089"/>
              </a:lnTo>
              <a:lnTo>
                <a:pt x="221715" y="19950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F5C52-F776-4FE5-B78C-A0EF6C7A4BBA}">
      <dsp:nvSpPr>
        <dsp:cNvPr id="0" name=""/>
        <dsp:cNvSpPr/>
      </dsp:nvSpPr>
      <dsp:spPr>
        <a:xfrm>
          <a:off x="4830266" y="1950533"/>
          <a:ext cx="221715" cy="711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192"/>
              </a:lnTo>
              <a:lnTo>
                <a:pt x="221715" y="71119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37C2F-BA0A-4D76-A7C2-375FE8344F94}">
      <dsp:nvSpPr>
        <dsp:cNvPr id="0" name=""/>
        <dsp:cNvSpPr/>
      </dsp:nvSpPr>
      <dsp:spPr>
        <a:xfrm>
          <a:off x="5375788" y="775920"/>
          <a:ext cx="91440" cy="324675"/>
        </a:xfrm>
        <a:custGeom>
          <a:avLst/>
          <a:gdLst/>
          <a:ahLst/>
          <a:cxnLst/>
          <a:rect l="0" t="0" r="0" b="0"/>
          <a:pathLst>
            <a:path>
              <a:moveTo>
                <a:pt x="54186" y="0"/>
              </a:moveTo>
              <a:lnTo>
                <a:pt x="54186" y="162337"/>
              </a:lnTo>
              <a:lnTo>
                <a:pt x="45720" y="162337"/>
              </a:lnTo>
              <a:lnTo>
                <a:pt x="45720" y="3246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3F1F6-EB2C-483A-89A8-7F2549171CBC}">
      <dsp:nvSpPr>
        <dsp:cNvPr id="0" name=""/>
        <dsp:cNvSpPr/>
      </dsp:nvSpPr>
      <dsp:spPr>
        <a:xfrm>
          <a:off x="2969679" y="2036788"/>
          <a:ext cx="211555" cy="3505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5647"/>
              </a:lnTo>
              <a:lnTo>
                <a:pt x="211555" y="35056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DB771-0426-4DA8-B6E3-613DB883CB26}">
      <dsp:nvSpPr>
        <dsp:cNvPr id="0" name=""/>
        <dsp:cNvSpPr/>
      </dsp:nvSpPr>
      <dsp:spPr>
        <a:xfrm>
          <a:off x="2969679" y="2036788"/>
          <a:ext cx="211555" cy="2312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2490"/>
              </a:lnTo>
              <a:lnTo>
                <a:pt x="211555" y="23124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C472D-E5B1-4953-A48B-D5A15B92317E}">
      <dsp:nvSpPr>
        <dsp:cNvPr id="0" name=""/>
        <dsp:cNvSpPr/>
      </dsp:nvSpPr>
      <dsp:spPr>
        <a:xfrm>
          <a:off x="2969679" y="2036788"/>
          <a:ext cx="211555" cy="918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8803"/>
              </a:lnTo>
              <a:lnTo>
                <a:pt x="211555" y="9188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D08AA-BE7F-42D1-8446-1AA5DDCC4E23}">
      <dsp:nvSpPr>
        <dsp:cNvPr id="0" name=""/>
        <dsp:cNvSpPr/>
      </dsp:nvSpPr>
      <dsp:spPr>
        <a:xfrm>
          <a:off x="3533828" y="775920"/>
          <a:ext cx="1896146" cy="324675"/>
        </a:xfrm>
        <a:custGeom>
          <a:avLst/>
          <a:gdLst/>
          <a:ahLst/>
          <a:cxnLst/>
          <a:rect l="0" t="0" r="0" b="0"/>
          <a:pathLst>
            <a:path>
              <a:moveTo>
                <a:pt x="1896146" y="0"/>
              </a:moveTo>
              <a:lnTo>
                <a:pt x="1896146" y="162337"/>
              </a:lnTo>
              <a:lnTo>
                <a:pt x="0" y="162337"/>
              </a:lnTo>
              <a:lnTo>
                <a:pt x="0" y="3246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C2032-D64D-4791-88B0-3F5BD05B155F}">
      <dsp:nvSpPr>
        <dsp:cNvPr id="0" name=""/>
        <dsp:cNvSpPr/>
      </dsp:nvSpPr>
      <dsp:spPr>
        <a:xfrm>
          <a:off x="4656939" y="2885"/>
          <a:ext cx="1546071" cy="7730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Head of Strategy and Innovation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4656939" y="2885"/>
        <a:ext cx="1546071" cy="773035"/>
      </dsp:txXfrm>
    </dsp:sp>
    <dsp:sp modelId="{400802C3-4C8B-4157-8C7B-F21405F422A8}">
      <dsp:nvSpPr>
        <dsp:cNvPr id="0" name=""/>
        <dsp:cNvSpPr/>
      </dsp:nvSpPr>
      <dsp:spPr>
        <a:xfrm>
          <a:off x="2828642" y="1100595"/>
          <a:ext cx="1410372" cy="936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Principal Low Carbon and Net Zero Manager</a:t>
          </a:r>
          <a:r>
            <a:rPr lang="en-GB" sz="900" b="1" kern="1200" dirty="0">
              <a:latin typeface="Calibri Light" panose="020F0302020204030204"/>
            </a:rPr>
            <a:t> </a:t>
          </a:r>
          <a:endParaRPr lang="en-GB" sz="900" b="1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828642" y="1100595"/>
        <a:ext cx="1410372" cy="936192"/>
      </dsp:txXfrm>
    </dsp:sp>
    <dsp:sp modelId="{57389455-5DED-419E-BC92-698D2FF1031A}">
      <dsp:nvSpPr>
        <dsp:cNvPr id="0" name=""/>
        <dsp:cNvSpPr/>
      </dsp:nvSpPr>
      <dsp:spPr>
        <a:xfrm>
          <a:off x="3181235" y="2361463"/>
          <a:ext cx="1546071" cy="11882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Programme Managers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Calibri Light" panose="020F0302020204030204"/>
            </a:rPr>
            <a:t> </a:t>
          </a:r>
          <a:endParaRPr lang="en-GB" sz="900" kern="1200" dirty="0"/>
        </a:p>
      </dsp:txBody>
      <dsp:txXfrm>
        <a:off x="3181235" y="2361463"/>
        <a:ext cx="1546071" cy="1188256"/>
      </dsp:txXfrm>
    </dsp:sp>
    <dsp:sp modelId="{1E4A8C76-CCA0-4FFA-8B25-D901F2D43834}">
      <dsp:nvSpPr>
        <dsp:cNvPr id="0" name=""/>
        <dsp:cNvSpPr/>
      </dsp:nvSpPr>
      <dsp:spPr>
        <a:xfrm>
          <a:off x="3181235" y="3874394"/>
          <a:ext cx="1537104" cy="9497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Net Zero Hub Programme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Calibri Light" panose="020F0302020204030204"/>
            </a:rPr>
            <a:t> </a:t>
          </a:r>
          <a:endParaRPr lang="en-GB" sz="900" kern="1200" dirty="0"/>
        </a:p>
      </dsp:txBody>
      <dsp:txXfrm>
        <a:off x="3181235" y="3874394"/>
        <a:ext cx="1537104" cy="949767"/>
      </dsp:txXfrm>
    </dsp:sp>
    <dsp:sp modelId="{FBD95A71-D234-47CC-8E0E-F2F367043889}">
      <dsp:nvSpPr>
        <dsp:cNvPr id="0" name=""/>
        <dsp:cNvSpPr/>
      </dsp:nvSpPr>
      <dsp:spPr>
        <a:xfrm>
          <a:off x="3181235" y="5148837"/>
          <a:ext cx="1390536" cy="78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Policy and Economy Adviser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Calibri Light" panose="020F0302020204030204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Calibri Light" panose="020F0302020204030204"/>
            </a:rPr>
            <a:t> </a:t>
          </a:r>
          <a:endParaRPr lang="en-GB" sz="900" kern="1200" dirty="0"/>
        </a:p>
      </dsp:txBody>
      <dsp:txXfrm>
        <a:off x="3181235" y="5148837"/>
        <a:ext cx="1390536" cy="787197"/>
      </dsp:txXfrm>
    </dsp:sp>
    <dsp:sp modelId="{7EE2ABB6-B6BF-41A5-BAF5-C458989B01D1}">
      <dsp:nvSpPr>
        <dsp:cNvPr id="0" name=""/>
        <dsp:cNvSpPr/>
      </dsp:nvSpPr>
      <dsp:spPr>
        <a:xfrm>
          <a:off x="4682455" y="1100595"/>
          <a:ext cx="1478106" cy="8499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Principal Innovation and Economy Manager</a:t>
          </a:r>
          <a:r>
            <a:rPr lang="en-GB" sz="900" b="1" kern="1200" dirty="0">
              <a:latin typeface="Calibri Light" panose="020F0302020204030204"/>
            </a:rPr>
            <a:t> </a:t>
          </a:r>
          <a:endParaRPr lang="en-GB" sz="900" b="1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4682455" y="1100595"/>
        <a:ext cx="1478106" cy="849937"/>
      </dsp:txXfrm>
    </dsp:sp>
    <dsp:sp modelId="{0FA6642C-F447-4275-A2FE-58BDD2F26507}">
      <dsp:nvSpPr>
        <dsp:cNvPr id="0" name=""/>
        <dsp:cNvSpPr/>
      </dsp:nvSpPr>
      <dsp:spPr>
        <a:xfrm>
          <a:off x="5051982" y="2275208"/>
          <a:ext cx="1546071" cy="7730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Strategy and Innovation Advisor</a:t>
          </a:r>
          <a:endParaRPr lang="en-GB" sz="900" kern="1200" dirty="0"/>
        </a:p>
      </dsp:txBody>
      <dsp:txXfrm>
        <a:off x="5051982" y="2275208"/>
        <a:ext cx="1546071" cy="773035"/>
      </dsp:txXfrm>
    </dsp:sp>
    <dsp:sp modelId="{83CBD3ED-65AA-4989-9EEF-F8E808C579B1}">
      <dsp:nvSpPr>
        <dsp:cNvPr id="0" name=""/>
        <dsp:cNvSpPr/>
      </dsp:nvSpPr>
      <dsp:spPr>
        <a:xfrm>
          <a:off x="5051982" y="3372918"/>
          <a:ext cx="1282790" cy="11454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Policy and Economy Advisers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5051982" y="3372918"/>
        <a:ext cx="1282790" cy="1145407"/>
      </dsp:txXfrm>
    </dsp:sp>
    <dsp:sp modelId="{E90A6D90-47A6-4D26-B52D-16E5DD69040E}">
      <dsp:nvSpPr>
        <dsp:cNvPr id="0" name=""/>
        <dsp:cNvSpPr/>
      </dsp:nvSpPr>
      <dsp:spPr>
        <a:xfrm>
          <a:off x="5051982" y="4843001"/>
          <a:ext cx="1381368" cy="9512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Digital Infrastructure Delivery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Calibri Light" panose="020F0302020204030204"/>
            </a:rPr>
            <a:t> </a:t>
          </a:r>
          <a:endParaRPr lang="en-GB" sz="900" kern="1200" dirty="0"/>
        </a:p>
      </dsp:txBody>
      <dsp:txXfrm>
        <a:off x="5051982" y="4843001"/>
        <a:ext cx="1381368" cy="951290"/>
      </dsp:txXfrm>
    </dsp:sp>
    <dsp:sp modelId="{E069BA6E-9339-4EE6-A1B7-B2FAD7D077B1}">
      <dsp:nvSpPr>
        <dsp:cNvPr id="0" name=""/>
        <dsp:cNvSpPr/>
      </dsp:nvSpPr>
      <dsp:spPr>
        <a:xfrm>
          <a:off x="6485236" y="1100595"/>
          <a:ext cx="1546071" cy="7730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/>
            <a:t>Programme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6485236" y="1100595"/>
        <a:ext cx="1546071" cy="7730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87398-29DD-4DF8-88D5-09FF1E8BE796}">
      <dsp:nvSpPr>
        <dsp:cNvPr id="0" name=""/>
        <dsp:cNvSpPr/>
      </dsp:nvSpPr>
      <dsp:spPr>
        <a:xfrm>
          <a:off x="7180715" y="1744044"/>
          <a:ext cx="203574" cy="624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294"/>
              </a:lnTo>
              <a:lnTo>
                <a:pt x="203574" y="6242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FB355-1DBA-46BA-8B40-6FCA000FBDAE}">
      <dsp:nvSpPr>
        <dsp:cNvPr id="0" name=""/>
        <dsp:cNvSpPr/>
      </dsp:nvSpPr>
      <dsp:spPr>
        <a:xfrm>
          <a:off x="5260330" y="681005"/>
          <a:ext cx="2463249" cy="285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02"/>
              </a:lnTo>
              <a:lnTo>
                <a:pt x="2463249" y="142502"/>
              </a:lnTo>
              <a:lnTo>
                <a:pt x="2463249" y="2850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80281-6E53-4A1B-AFAA-6AF4AFA2DE73}">
      <dsp:nvSpPr>
        <dsp:cNvPr id="0" name=""/>
        <dsp:cNvSpPr/>
      </dsp:nvSpPr>
      <dsp:spPr>
        <a:xfrm>
          <a:off x="5599620" y="1862164"/>
          <a:ext cx="821083" cy="285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02"/>
              </a:lnTo>
              <a:lnTo>
                <a:pt x="821083" y="142502"/>
              </a:lnTo>
              <a:lnTo>
                <a:pt x="821083" y="2850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2B6A0-F932-4DDD-AB32-4B2B5E49A116}">
      <dsp:nvSpPr>
        <dsp:cNvPr id="0" name=""/>
        <dsp:cNvSpPr/>
      </dsp:nvSpPr>
      <dsp:spPr>
        <a:xfrm>
          <a:off x="4235672" y="3410619"/>
          <a:ext cx="203574" cy="624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294"/>
              </a:lnTo>
              <a:lnTo>
                <a:pt x="203574" y="6242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D163F9-F00F-4978-B02B-DA4F1787AEE7}">
      <dsp:nvSpPr>
        <dsp:cNvPr id="0" name=""/>
        <dsp:cNvSpPr/>
      </dsp:nvSpPr>
      <dsp:spPr>
        <a:xfrm>
          <a:off x="4778537" y="1862164"/>
          <a:ext cx="821083" cy="285004"/>
        </a:xfrm>
        <a:custGeom>
          <a:avLst/>
          <a:gdLst/>
          <a:ahLst/>
          <a:cxnLst/>
          <a:rect l="0" t="0" r="0" b="0"/>
          <a:pathLst>
            <a:path>
              <a:moveTo>
                <a:pt x="821083" y="0"/>
              </a:moveTo>
              <a:lnTo>
                <a:pt x="821083" y="142502"/>
              </a:lnTo>
              <a:lnTo>
                <a:pt x="0" y="142502"/>
              </a:lnTo>
              <a:lnTo>
                <a:pt x="0" y="2850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69E71-5BE7-4129-9EB7-432C2AD272E3}">
      <dsp:nvSpPr>
        <dsp:cNvPr id="0" name=""/>
        <dsp:cNvSpPr/>
      </dsp:nvSpPr>
      <dsp:spPr>
        <a:xfrm>
          <a:off x="5260330" y="681005"/>
          <a:ext cx="339290" cy="285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02"/>
              </a:lnTo>
              <a:lnTo>
                <a:pt x="339290" y="142502"/>
              </a:lnTo>
              <a:lnTo>
                <a:pt x="339290" y="2850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A6509-2785-4D54-93B8-360C931887CD}">
      <dsp:nvSpPr>
        <dsp:cNvPr id="0" name=""/>
        <dsp:cNvSpPr/>
      </dsp:nvSpPr>
      <dsp:spPr>
        <a:xfrm>
          <a:off x="2254215" y="1932526"/>
          <a:ext cx="203574" cy="3653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3834"/>
              </a:lnTo>
              <a:lnTo>
                <a:pt x="203574" y="36538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FE91C-1886-4DEC-8EBF-12CC4FA59D6D}">
      <dsp:nvSpPr>
        <dsp:cNvPr id="0" name=""/>
        <dsp:cNvSpPr/>
      </dsp:nvSpPr>
      <dsp:spPr>
        <a:xfrm>
          <a:off x="2254215" y="1932526"/>
          <a:ext cx="203574" cy="2319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9407"/>
              </a:lnTo>
              <a:lnTo>
                <a:pt x="203574" y="23194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9C5B6-3F1F-4070-B5D0-80E61EEDAD54}">
      <dsp:nvSpPr>
        <dsp:cNvPr id="0" name=""/>
        <dsp:cNvSpPr/>
      </dsp:nvSpPr>
      <dsp:spPr>
        <a:xfrm>
          <a:off x="2254215" y="1932526"/>
          <a:ext cx="203574" cy="810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0059"/>
              </a:lnTo>
              <a:lnTo>
                <a:pt x="203574" y="8100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15C139-4A95-4479-9A7F-7C94769253CE}">
      <dsp:nvSpPr>
        <dsp:cNvPr id="0" name=""/>
        <dsp:cNvSpPr/>
      </dsp:nvSpPr>
      <dsp:spPr>
        <a:xfrm>
          <a:off x="2797080" y="681005"/>
          <a:ext cx="2463249" cy="285004"/>
        </a:xfrm>
        <a:custGeom>
          <a:avLst/>
          <a:gdLst/>
          <a:ahLst/>
          <a:cxnLst/>
          <a:rect l="0" t="0" r="0" b="0"/>
          <a:pathLst>
            <a:path>
              <a:moveTo>
                <a:pt x="2463249" y="0"/>
              </a:moveTo>
              <a:lnTo>
                <a:pt x="2463249" y="142502"/>
              </a:lnTo>
              <a:lnTo>
                <a:pt x="0" y="142502"/>
              </a:lnTo>
              <a:lnTo>
                <a:pt x="0" y="2850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78EFB-BE08-4B56-B778-50622440E837}">
      <dsp:nvSpPr>
        <dsp:cNvPr id="0" name=""/>
        <dsp:cNvSpPr/>
      </dsp:nvSpPr>
      <dsp:spPr>
        <a:xfrm>
          <a:off x="4581748" y="2424"/>
          <a:ext cx="1357162" cy="67858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Head of Economic Delivery</a:t>
          </a: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4581748" y="2424"/>
        <a:ext cx="1357162" cy="678581"/>
      </dsp:txXfrm>
    </dsp:sp>
    <dsp:sp modelId="{30FD6D79-A490-4D48-90E2-3514FCC513E6}">
      <dsp:nvSpPr>
        <dsp:cNvPr id="0" name=""/>
        <dsp:cNvSpPr/>
      </dsp:nvSpPr>
      <dsp:spPr>
        <a:xfrm>
          <a:off x="2118499" y="966009"/>
          <a:ext cx="1357162" cy="966516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Principal Housing and Infrastructure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2118499" y="966009"/>
        <a:ext cx="1357162" cy="966516"/>
      </dsp:txXfrm>
    </dsp:sp>
    <dsp:sp modelId="{6DA0A473-922F-4F72-BA0B-6110B5AA8947}">
      <dsp:nvSpPr>
        <dsp:cNvPr id="0" name=""/>
        <dsp:cNvSpPr/>
      </dsp:nvSpPr>
      <dsp:spPr>
        <a:xfrm>
          <a:off x="2457789" y="2217530"/>
          <a:ext cx="1357162" cy="105011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Senior Economic Development and Regeneration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2457789" y="2217530"/>
        <a:ext cx="1357162" cy="1050111"/>
      </dsp:txXfrm>
    </dsp:sp>
    <dsp:sp modelId="{6104B9D5-6FF6-4760-9337-464D8BAA1DEF}">
      <dsp:nvSpPr>
        <dsp:cNvPr id="0" name=""/>
        <dsp:cNvSpPr/>
      </dsp:nvSpPr>
      <dsp:spPr>
        <a:xfrm>
          <a:off x="2457789" y="3552646"/>
          <a:ext cx="1357162" cy="1398576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Project Managers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  <a:latin typeface="Calibri Light" panose="020F0302020204030204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457789" y="3552646"/>
        <a:ext cx="1357162" cy="1398576"/>
      </dsp:txXfrm>
    </dsp:sp>
    <dsp:sp modelId="{CAB00FB6-C8DD-4FAC-8730-1653D9FF4BE4}">
      <dsp:nvSpPr>
        <dsp:cNvPr id="0" name=""/>
        <dsp:cNvSpPr/>
      </dsp:nvSpPr>
      <dsp:spPr>
        <a:xfrm>
          <a:off x="2457789" y="5236226"/>
          <a:ext cx="1276139" cy="700268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Policy and Economy Adviser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2457789" y="5236226"/>
        <a:ext cx="1276139" cy="700268"/>
      </dsp:txXfrm>
    </dsp:sp>
    <dsp:sp modelId="{F0D70EBF-73FA-4387-B51C-007D65BE03AE}">
      <dsp:nvSpPr>
        <dsp:cNvPr id="0" name=""/>
        <dsp:cNvSpPr/>
      </dsp:nvSpPr>
      <dsp:spPr>
        <a:xfrm>
          <a:off x="4921039" y="966009"/>
          <a:ext cx="1357162" cy="89615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Principal Sectoral Growth </a:t>
          </a:r>
          <a:r>
            <a:rPr lang="en-GB" sz="900" kern="1200" dirty="0">
              <a:solidFill>
                <a:schemeClr val="tx1"/>
              </a:solidFill>
            </a:rPr>
            <a:t>and Delivery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4921039" y="966009"/>
        <a:ext cx="1357162" cy="896154"/>
      </dsp:txXfrm>
    </dsp:sp>
    <dsp:sp modelId="{AB3ED83E-AEC4-4A96-A810-6781374E4214}">
      <dsp:nvSpPr>
        <dsp:cNvPr id="0" name=""/>
        <dsp:cNvSpPr/>
      </dsp:nvSpPr>
      <dsp:spPr>
        <a:xfrm>
          <a:off x="4099956" y="2147168"/>
          <a:ext cx="1357162" cy="1263450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Senior Economic Development and Regeneration Officers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4099956" y="2147168"/>
        <a:ext cx="1357162" cy="1263450"/>
      </dsp:txXfrm>
    </dsp:sp>
    <dsp:sp modelId="{C75B46A2-DD69-442E-9AB1-98482D5EBB72}">
      <dsp:nvSpPr>
        <dsp:cNvPr id="0" name=""/>
        <dsp:cNvSpPr/>
      </dsp:nvSpPr>
      <dsp:spPr>
        <a:xfrm>
          <a:off x="4439246" y="3695623"/>
          <a:ext cx="1357162" cy="67858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Project Managers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</dsp:txBody>
      <dsp:txXfrm>
        <a:off x="4439246" y="3695623"/>
        <a:ext cx="1357162" cy="678581"/>
      </dsp:txXfrm>
    </dsp:sp>
    <dsp:sp modelId="{AC7EFBBC-220E-462F-A459-C71DABF7D4CE}">
      <dsp:nvSpPr>
        <dsp:cNvPr id="0" name=""/>
        <dsp:cNvSpPr/>
      </dsp:nvSpPr>
      <dsp:spPr>
        <a:xfrm>
          <a:off x="5742122" y="2147168"/>
          <a:ext cx="1357162" cy="67858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Project Manager</a:t>
          </a: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5742122" y="2147168"/>
        <a:ext cx="1357162" cy="678581"/>
      </dsp:txXfrm>
    </dsp:sp>
    <dsp:sp modelId="{65E1DF16-5146-4CC7-BE98-E0F7992AF702}">
      <dsp:nvSpPr>
        <dsp:cNvPr id="0" name=""/>
        <dsp:cNvSpPr/>
      </dsp:nvSpPr>
      <dsp:spPr>
        <a:xfrm>
          <a:off x="7044998" y="966009"/>
          <a:ext cx="1357162" cy="778034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solidFill>
                <a:schemeClr val="tx1"/>
              </a:solidFill>
            </a:rPr>
            <a:t>Senior Programme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tx1"/>
            </a:solidFill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7044998" y="966009"/>
        <a:ext cx="1357162" cy="778034"/>
      </dsp:txXfrm>
    </dsp:sp>
    <dsp:sp modelId="{8FE9FF24-8580-4D01-838D-4AC1F54AF97F}">
      <dsp:nvSpPr>
        <dsp:cNvPr id="0" name=""/>
        <dsp:cNvSpPr/>
      </dsp:nvSpPr>
      <dsp:spPr>
        <a:xfrm>
          <a:off x="7384289" y="2029048"/>
          <a:ext cx="1357162" cy="678581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chemeClr val="tx1"/>
              </a:solidFill>
            </a:rPr>
            <a:t>Programme Manager</a:t>
          </a:r>
          <a:endParaRPr lang="en-GB" sz="900" kern="1200">
            <a:solidFill>
              <a:schemeClr val="tx1"/>
            </a:solidFill>
          </a:endParaRP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Calibri Light" panose="020F0302020204030204"/>
            </a:rPr>
            <a:t> </a:t>
          </a:r>
          <a:endParaRPr lang="en-GB" sz="900" kern="1200" dirty="0">
            <a:solidFill>
              <a:schemeClr val="tx1"/>
            </a:solidFill>
          </a:endParaRPr>
        </a:p>
      </dsp:txBody>
      <dsp:txXfrm>
        <a:off x="7384289" y="2029048"/>
        <a:ext cx="1357162" cy="678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573"/>
          </a:xfrm>
          <a:prstGeom prst="rect">
            <a:avLst/>
          </a:prstGeom>
        </p:spPr>
        <p:txBody>
          <a:bodyPr vert="horz" lIns="138440" tIns="69220" rIns="138440" bIns="69220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573"/>
          </a:xfrm>
          <a:prstGeom prst="rect">
            <a:avLst/>
          </a:prstGeom>
        </p:spPr>
        <p:txBody>
          <a:bodyPr vert="horz" lIns="138440" tIns="69220" rIns="138440" bIns="69220" rtlCol="0"/>
          <a:lstStyle>
            <a:lvl1pPr algn="r">
              <a:defRPr sz="1800"/>
            </a:lvl1pPr>
          </a:lstStyle>
          <a:p>
            <a:fld id="{455CC1DD-B21E-48F2-8C95-F40DE29BD10C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787525"/>
            <a:ext cx="8580438" cy="4827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440" tIns="69220" rIns="138440" bIns="692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6882735"/>
            <a:ext cx="7941310" cy="5631329"/>
          </a:xfrm>
          <a:prstGeom prst="rect">
            <a:avLst/>
          </a:prstGeom>
        </p:spPr>
        <p:txBody>
          <a:bodyPr vert="horz" lIns="138440" tIns="69220" rIns="138440" bIns="692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17"/>
            <a:ext cx="4301543" cy="717572"/>
          </a:xfrm>
          <a:prstGeom prst="rect">
            <a:avLst/>
          </a:prstGeom>
        </p:spPr>
        <p:txBody>
          <a:bodyPr vert="horz" lIns="138440" tIns="69220" rIns="138440" bIns="69220" rtlCol="0" anchor="b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13584217"/>
            <a:ext cx="4301543" cy="717572"/>
          </a:xfrm>
          <a:prstGeom prst="rect">
            <a:avLst/>
          </a:prstGeom>
        </p:spPr>
        <p:txBody>
          <a:bodyPr vert="horz" lIns="138440" tIns="69220" rIns="138440" bIns="69220" rtlCol="0" anchor="b"/>
          <a:lstStyle>
            <a:lvl1pPr algn="r">
              <a:defRPr sz="1800"/>
            </a:lvl1pPr>
          </a:lstStyle>
          <a:p>
            <a:fld id="{3936D50F-9CB2-4AAD-A0E8-BE9E7EDA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23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6D50F-9CB2-4AAD-A0E8-BE9E7EDA61D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13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B319-6CF3-9558-4706-2913CF704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93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5000" dirty="0"/>
              <a:t>North East Combined Authority Organisation Structure</a:t>
            </a:r>
            <a:br>
              <a:rPr lang="en-GB" sz="5000" dirty="0"/>
            </a:br>
            <a:r>
              <a:rPr lang="en-GB" sz="5000" dirty="0"/>
              <a:t>Directorate of Economic Growth and Innovation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9AB9A2-FDF6-DAD8-82ED-DCD413DD96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02" y="653619"/>
            <a:ext cx="2527300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03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31EECF6-2C9D-AB81-5F9B-79BFE898E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287689"/>
              </p:ext>
            </p:extLst>
          </p:nvPr>
        </p:nvGraphicFramePr>
        <p:xfrm>
          <a:off x="838200" y="72818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0">
            <a:extLst>
              <a:ext uri="{FF2B5EF4-FFF2-40B4-BE49-F238E27FC236}">
                <a16:creationId xmlns:a16="http://schemas.microsoft.com/office/drawing/2014/main" id="{91DC37BF-2525-42F6-BE0D-B3F162FB1A05}"/>
              </a:ext>
            </a:extLst>
          </p:cNvPr>
          <p:cNvSpPr txBox="1"/>
          <p:nvPr/>
        </p:nvSpPr>
        <p:spPr>
          <a:xfrm>
            <a:off x="838200" y="5216793"/>
            <a:ext cx="302842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00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09321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08B76DA-6820-F1E0-D45D-D906CEC2B4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340884"/>
              </p:ext>
            </p:extLst>
          </p:nvPr>
        </p:nvGraphicFramePr>
        <p:xfrm>
          <a:off x="1972236" y="904876"/>
          <a:ext cx="7494494" cy="4339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528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522DB09-53D9-3DA3-EE50-458D8315DF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759166"/>
              </p:ext>
            </p:extLst>
          </p:nvPr>
        </p:nvGraphicFramePr>
        <p:xfrm>
          <a:off x="313509" y="554996"/>
          <a:ext cx="10859951" cy="593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057C214-8067-86F9-C3D1-D142378D8A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4661832"/>
              </p:ext>
            </p:extLst>
          </p:nvPr>
        </p:nvGraphicFramePr>
        <p:xfrm>
          <a:off x="2850775" y="1242172"/>
          <a:ext cx="6130739" cy="3787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2230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522DB09-53D9-3DA3-EE50-458D8315DF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6430869"/>
              </p:ext>
            </p:extLst>
          </p:nvPr>
        </p:nvGraphicFramePr>
        <p:xfrm>
          <a:off x="1255060" y="1075765"/>
          <a:ext cx="8534400" cy="4796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804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0BB12C-B9A0-B059-0289-886A32FD0B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5120143"/>
              </p:ext>
            </p:extLst>
          </p:nvPr>
        </p:nvGraphicFramePr>
        <p:xfrm>
          <a:off x="313509" y="531550"/>
          <a:ext cx="10859951" cy="593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591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0BB12C-B9A0-B059-0289-886A32FD0B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2702317"/>
              </p:ext>
            </p:extLst>
          </p:nvPr>
        </p:nvGraphicFramePr>
        <p:xfrm>
          <a:off x="313509" y="531550"/>
          <a:ext cx="10859951" cy="593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158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32DE5B1BD9EA4D98A7B95BC97FFE1B" ma:contentTypeVersion="12" ma:contentTypeDescription="Create a new document." ma:contentTypeScope="" ma:versionID="9eb55541333d393f4e33d7ace58bda87">
  <xsd:schema xmlns:xsd="http://www.w3.org/2001/XMLSchema" xmlns:xs="http://www.w3.org/2001/XMLSchema" xmlns:p="http://schemas.microsoft.com/office/2006/metadata/properties" xmlns:ns2="1cae73fc-918c-4ef2-9986-b461b007498c" xmlns:ns3="e9b7d374-9da9-4f8e-b854-9377a7a1d2fc" targetNamespace="http://schemas.microsoft.com/office/2006/metadata/properties" ma:root="true" ma:fieldsID="153a53e63739b73fd4b3a87d1c6ef098" ns2:_="" ns3:_="">
    <xsd:import namespace="1cae73fc-918c-4ef2-9986-b461b007498c"/>
    <xsd:import namespace="e9b7d374-9da9-4f8e-b854-9377a7a1d2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e73fc-918c-4ef2-9986-b461b00749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7d374-9da9-4f8e-b854-9377a7a1d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0C5251-6D43-4603-9A32-E8F64B827B13}">
  <ds:schemaRefs>
    <ds:schemaRef ds:uri="1cae73fc-918c-4ef2-9986-b461b007498c"/>
    <ds:schemaRef ds:uri="e9b7d374-9da9-4f8e-b854-9377a7a1d2f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25B280B-2A0D-46E1-812B-8E79E6ADB450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e9b7d374-9da9-4f8e-b854-9377a7a1d2fc"/>
    <ds:schemaRef ds:uri="1cae73fc-918c-4ef2-9986-b461b007498c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8387C2B-CC70-4442-81A9-0A982750AC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196</Words>
  <Application>Microsoft Office PowerPoint</Application>
  <PresentationFormat>Widescreen</PresentationFormat>
  <Paragraphs>81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North East Combined Authority Organisation Structure Directorate of Economic Growth and Innovation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Mertsch, Jill (North Of Tyne)</dc:creator>
  <cp:lastModifiedBy>Mark Tobin</cp:lastModifiedBy>
  <cp:revision>3</cp:revision>
  <cp:lastPrinted>2024-03-26T10:20:06Z</cp:lastPrinted>
  <dcterms:created xsi:type="dcterms:W3CDTF">2024-01-10T13:57:01Z</dcterms:created>
  <dcterms:modified xsi:type="dcterms:W3CDTF">2024-08-22T08:46:06Z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0x0101006A32DE5B1BD9EA4D98A7B95BC97FFE1B</vt:lpwstr>
  </property>
</Properties>
</file>